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47AD"/>
    <a:srgbClr val="CFD2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12D50-7E88-458A-AAC1-769A85F58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FFE5AE-5F5B-4C5B-9248-952DA89C0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2954A-75C5-4303-BA79-657F4FB2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C4874-D021-4D03-BAEC-0DFAC04A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BC6AB-0B05-4A1B-B84C-1AA98EB17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1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1D06A-483B-4BAA-B2F2-DD26E9A4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39322E-E439-46FE-A53D-B0B948D2C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65A7D-02E6-444F-A7D2-A7B8FB1E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70369-96D6-419D-BC8C-2B9780E4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9EBC8-5156-42E8-971B-1FAEE9E4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39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ACBA1D-8DD0-453E-97C8-C2140B0A7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57E6B-4257-417B-98E9-0A10CC54A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DDE36-3413-429E-9B6B-FCEA1130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EA1A7-E5A3-46C6-A66A-2F8B4D17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7C846-E5BC-4805-97FE-198C19AC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7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A4B1-ACFD-4269-B3E8-EA79C3EC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1A0A0-F6DE-45DC-A94C-6C5CE9722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AD3EA-0A32-4D53-8718-E7C53536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756D-6DE1-4B80-BEF4-F551B230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87C2E-F060-440C-B38F-0794F46E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30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530F-E2D0-438A-873A-21A6EBC61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CB402-A1B6-45D1-9407-093A18BAB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C2470-DAC8-4906-9F58-1BED606A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3D7BB-9606-4862-B9CC-E482B14FA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32770-A456-4DE0-BD31-9321E13C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89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0353B-6909-4847-8680-3AE099A14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62DB4-226C-411A-A2C7-AE516C905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94347-877D-4ECB-BEA1-E0E3A4D94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797B9-BA27-46A4-8904-626058645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F1A1A-19F2-4819-B340-D430E48E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F7E8D-BBA3-48A3-AA46-AE9605F3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3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7A72F-72B7-460C-9B6E-B1C2F229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C434F-6F95-41B7-A731-072DBC1D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EB7AD-76AC-4002-AD45-E91B1B9C0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0100C-7A7E-4936-89BA-A3AB57288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934DE6-2B7C-461C-8FE4-2C919792B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2E227F-E35D-49FE-8EF5-FE94A635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F9146-45E4-4A07-A672-7FEDC253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65F454-8AF2-4A36-A463-BE54A1A0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72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B680-88A0-45A7-B8E1-EC4FE462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5FC373-40F7-4EA2-BE8A-968DFC77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7D2B3-0A35-4391-8E3F-2860300B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D2750-B22E-46D8-B7F8-4985B310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51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B7B47-5932-4A7B-9730-30E4817C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1C99B-C4DC-45E2-80C4-9A53B3DB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394B-A5AF-4572-8AC1-89E208FE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36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53DC2-2BB4-4B7F-8026-48C35FF7B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6356F-918D-4E5D-B163-41575613B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D79BE-2756-4C3A-AA7F-2B2FA7B6C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C9332-DDFB-4D3A-9DED-2116EACB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F96E2-06A5-4A5C-ABEC-C028D252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295FA-2D62-40A9-A23B-B6CF5E3F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13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18715-C31C-4B9F-B90E-CDF1563C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B47017-0A0A-489B-877E-A095FAE60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E052C-1927-492C-BEA5-EAA0C4632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156F9-1EAB-46FD-8725-1E71F4F2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86F7F-756B-4A2A-A080-69C4A945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BE025-9225-4F2D-A9F5-AF7B282A7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18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6A319-C7F7-4F01-97F4-E0718D85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8A3DC-6A46-40AD-97D6-EDB59CA41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731AC-5F8A-428B-AA94-F22459FFD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DA4D-42D4-4732-8B3B-E6BF19EF19BD}" type="datetimeFigureOut">
              <a:rPr lang="en-GB" smtClean="0"/>
              <a:t>30/03/2021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8D1FB-0D19-4155-8FFB-741754FC0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095AB-57C6-4187-90D4-BE5C270AD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576E6-6050-4DCB-A221-0189EBEFF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33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D3D2EB9-6DF5-4CF6-BF1F-0ED0C8871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56" y="250381"/>
            <a:ext cx="3263606" cy="18272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1912A-E1CE-4681-8638-58579324B965}"/>
              </a:ext>
            </a:extLst>
          </p:cNvPr>
          <p:cNvSpPr txBox="1"/>
          <p:nvPr/>
        </p:nvSpPr>
        <p:spPr>
          <a:xfrm>
            <a:off x="3463962" y="2442949"/>
            <a:ext cx="8122987" cy="3835021"/>
          </a:xfrm>
          <a:prstGeom prst="rect">
            <a:avLst/>
          </a:prstGeom>
          <a:solidFill>
            <a:srgbClr val="CFD2D3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E98DD0-5DA3-4487-824A-332C4CEE45E0}"/>
              </a:ext>
            </a:extLst>
          </p:cNvPr>
          <p:cNvSpPr txBox="1"/>
          <p:nvPr/>
        </p:nvSpPr>
        <p:spPr>
          <a:xfrm>
            <a:off x="4152452" y="912993"/>
            <a:ext cx="7434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8347AD"/>
                </a:solidFill>
                <a:latin typeface="Aleo" panose="00000500000000000000" pitchFamily="2" charset="0"/>
              </a:rPr>
              <a:t>Share your thoughts and best wishes with us!</a:t>
            </a:r>
            <a:endParaRPr lang="en-GB" sz="2800" dirty="0">
              <a:solidFill>
                <a:srgbClr val="8347AD"/>
              </a:solidFill>
              <a:latin typeface="Aleo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3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Aleo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Beatriz Calzada de la Horra</dc:creator>
  <cp:lastModifiedBy>Beatriz Calzada de la Horra</cp:lastModifiedBy>
  <cp:revision>2</cp:revision>
  <dcterms:created xsi:type="dcterms:W3CDTF">2021-03-30T07:31:30Z</dcterms:created>
  <dcterms:modified xsi:type="dcterms:W3CDTF">2021-03-30T07:45:38Z</dcterms:modified>
</cp:coreProperties>
</file>