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4"/>
    <p:sldMasterId id="2147483660" r:id="rId5"/>
    <p:sldMasterId id="2147483653" r:id="rId6"/>
    <p:sldMasterId id="2147483756" r:id="rId7"/>
  </p:sldMasterIdLst>
  <p:notesMasterIdLst>
    <p:notesMasterId r:id="rId9"/>
  </p:notesMasterIdLst>
  <p:handoutMasterIdLst>
    <p:handoutMasterId r:id="rId10"/>
  </p:handoutMasterIdLst>
  <p:sldIdLst>
    <p:sldId id="257" r:id="rId8"/>
  </p:sldIdLst>
  <p:sldSz cx="30275213" cy="42803763"/>
  <p:notesSz cx="6792913" cy="9925050"/>
  <p:defaultTextStyle>
    <a:defPPr>
      <a:defRPr lang="en-US"/>
    </a:defPPr>
    <a:lvl1pPr marL="0" algn="l" defTabSz="4298410" rtl="0" eaLnBrk="1" latinLnBrk="0" hangingPunct="1">
      <a:defRPr sz="8500" kern="1200">
        <a:solidFill>
          <a:schemeClr val="tx1"/>
        </a:solidFill>
        <a:latin typeface="+mn-lt"/>
        <a:ea typeface="+mn-ea"/>
        <a:cs typeface="+mn-cs"/>
      </a:defRPr>
    </a:lvl1pPr>
    <a:lvl2pPr marL="2149205" algn="l" defTabSz="4298410" rtl="0" eaLnBrk="1" latinLnBrk="0" hangingPunct="1">
      <a:defRPr sz="8500" kern="1200">
        <a:solidFill>
          <a:schemeClr val="tx1"/>
        </a:solidFill>
        <a:latin typeface="+mn-lt"/>
        <a:ea typeface="+mn-ea"/>
        <a:cs typeface="+mn-cs"/>
      </a:defRPr>
    </a:lvl2pPr>
    <a:lvl3pPr marL="4298410" algn="l" defTabSz="4298410" rtl="0" eaLnBrk="1" latinLnBrk="0" hangingPunct="1">
      <a:defRPr sz="8500" kern="1200">
        <a:solidFill>
          <a:schemeClr val="tx1"/>
        </a:solidFill>
        <a:latin typeface="+mn-lt"/>
        <a:ea typeface="+mn-ea"/>
        <a:cs typeface="+mn-cs"/>
      </a:defRPr>
    </a:lvl3pPr>
    <a:lvl4pPr marL="6447613" algn="l" defTabSz="4298410" rtl="0" eaLnBrk="1" latinLnBrk="0" hangingPunct="1">
      <a:defRPr sz="8500" kern="1200">
        <a:solidFill>
          <a:schemeClr val="tx1"/>
        </a:solidFill>
        <a:latin typeface="+mn-lt"/>
        <a:ea typeface="+mn-ea"/>
        <a:cs typeface="+mn-cs"/>
      </a:defRPr>
    </a:lvl4pPr>
    <a:lvl5pPr marL="8596817" algn="l" defTabSz="4298410" rtl="0" eaLnBrk="1" latinLnBrk="0" hangingPunct="1">
      <a:defRPr sz="8500" kern="1200">
        <a:solidFill>
          <a:schemeClr val="tx1"/>
        </a:solidFill>
        <a:latin typeface="+mn-lt"/>
        <a:ea typeface="+mn-ea"/>
        <a:cs typeface="+mn-cs"/>
      </a:defRPr>
    </a:lvl5pPr>
    <a:lvl6pPr marL="10746023" algn="l" defTabSz="4298410" rtl="0" eaLnBrk="1" latinLnBrk="0" hangingPunct="1">
      <a:defRPr sz="8500" kern="1200">
        <a:solidFill>
          <a:schemeClr val="tx1"/>
        </a:solidFill>
        <a:latin typeface="+mn-lt"/>
        <a:ea typeface="+mn-ea"/>
        <a:cs typeface="+mn-cs"/>
      </a:defRPr>
    </a:lvl6pPr>
    <a:lvl7pPr marL="12895229" algn="l" defTabSz="4298410" rtl="0" eaLnBrk="1" latinLnBrk="0" hangingPunct="1">
      <a:defRPr sz="8500" kern="1200">
        <a:solidFill>
          <a:schemeClr val="tx1"/>
        </a:solidFill>
        <a:latin typeface="+mn-lt"/>
        <a:ea typeface="+mn-ea"/>
        <a:cs typeface="+mn-cs"/>
      </a:defRPr>
    </a:lvl7pPr>
    <a:lvl8pPr marL="15044432" algn="l" defTabSz="4298410" rtl="0" eaLnBrk="1" latinLnBrk="0" hangingPunct="1">
      <a:defRPr sz="8500" kern="1200">
        <a:solidFill>
          <a:schemeClr val="tx1"/>
        </a:solidFill>
        <a:latin typeface="+mn-lt"/>
        <a:ea typeface="+mn-ea"/>
        <a:cs typeface="+mn-cs"/>
      </a:defRPr>
    </a:lvl8pPr>
    <a:lvl9pPr marL="17193637" algn="l" defTabSz="4298410" rtl="0" eaLnBrk="1" latinLnBrk="0" hangingPunct="1">
      <a:defRPr sz="8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16">
          <p15:clr>
            <a:srgbClr val="A4A3A4"/>
          </p15:clr>
        </p15:guide>
        <p15:guide id="2" orient="horz" pos="375">
          <p15:clr>
            <a:srgbClr val="A4A3A4"/>
          </p15:clr>
        </p15:guide>
        <p15:guide id="3" orient="horz" pos="26214">
          <p15:clr>
            <a:srgbClr val="A4A3A4"/>
          </p15:clr>
        </p15:guide>
        <p15:guide id="4" orient="horz">
          <p15:clr>
            <a:srgbClr val="A4A3A4"/>
          </p15:clr>
        </p15:guide>
        <p15:guide id="5" pos="401">
          <p15:clr>
            <a:srgbClr val="A4A3A4"/>
          </p15:clr>
        </p15:guide>
        <p15:guide id="6" pos="18672">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54CAD3A-873E-02E7-EF39-FB0F243FC2BB}" name="Precious Sipuka" initials="PS" userId="S::Sipuka.p@che.ac.za::e9c4b3b5-bbf1-411d-8703-4fb58a29e64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1900"/>
    <a:srgbClr val="FFFFFF"/>
    <a:srgbClr val="FEC2CF"/>
    <a:srgbClr val="BAD0F0"/>
    <a:srgbClr val="EFB506"/>
    <a:srgbClr val="26792E"/>
    <a:srgbClr val="C3251F"/>
    <a:srgbClr val="417ED7"/>
    <a:srgbClr val="FFE4B3"/>
    <a:srgbClr val="FFBD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12" autoAdjust="0"/>
    <p:restoredTop sz="93357" autoAdjust="0"/>
  </p:normalViewPr>
  <p:slideViewPr>
    <p:cSldViewPr snapToGrid="0" snapToObjects="1" showGuides="1">
      <p:cViewPr varScale="1">
        <p:scale>
          <a:sx n="10" d="100"/>
          <a:sy n="10" d="100"/>
        </p:scale>
        <p:origin x="2528" y="76"/>
      </p:cViewPr>
      <p:guideLst>
        <p:guide orient="horz" pos="4316"/>
        <p:guide orient="horz" pos="375"/>
        <p:guide orient="horz" pos="26214"/>
        <p:guide orient="horz"/>
        <p:guide pos="401"/>
        <p:guide pos="186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3126"/>
        <p:guide pos="214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iphuka.p\OneDrive%20-%20Council%20on%20Higher%20Education\Desktop\Public%20Institutional%20Reports\Survey%20Analysis\Evaluation%20Questionnaire%20for%20Public%20Higher%20Education%20Institutions%20(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siphuka.p\OneDrive%20-%20Council%20on%20Higher%20Education\Desktop\Public%20Institutional%20Reports\Survey%20Analysis\Evaluation%20Questionnaire%20for%20Public%20Higher%20Education%20Institutions%20(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siphuka.p\OneDrive%20-%20Council%20on%20Higher%20Education\Desktop\Public%20Institutional%20Reports\Survey%20Analysis\Evaluation%20Questionnaire%20for%20Public%20Higher%20Education%20Institutions%20(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nSpc>
                <a:spcPct val="150000"/>
              </a:lnSpc>
              <a:defRPr sz="2128" b="1" i="0" u="none" strike="noStrike" kern="1200" cap="all" spc="120" normalizeH="0" baseline="0">
                <a:solidFill>
                  <a:schemeClr val="tx1">
                    <a:lumMod val="65000"/>
                    <a:lumOff val="35000"/>
                  </a:schemeClr>
                </a:solidFill>
                <a:latin typeface="+mn-lt"/>
                <a:ea typeface="+mn-ea"/>
                <a:cs typeface="+mn-cs"/>
              </a:defRPr>
            </a:pPr>
            <a:r>
              <a:rPr lang="en-ZA" dirty="0">
                <a:solidFill>
                  <a:srgbClr val="0070C0"/>
                </a:solidFill>
              </a:rPr>
              <a:t>The nature and structure of the audit site visit </a:t>
            </a:r>
          </a:p>
        </c:rich>
      </c:tx>
      <c:layout>
        <c:manualLayout>
          <c:xMode val="edge"/>
          <c:yMode val="edge"/>
          <c:x val="0.12331993178295017"/>
          <c:y val="3.5710243708354157E-3"/>
        </c:manualLayout>
      </c:layout>
      <c:overlay val="0"/>
      <c:spPr>
        <a:solidFill>
          <a:schemeClr val="bg1"/>
        </a:solidFill>
        <a:ln>
          <a:solidFill>
            <a:srgbClr val="0070C0"/>
          </a:solidFill>
        </a:ln>
        <a:effectLst/>
      </c:spPr>
      <c:txPr>
        <a:bodyPr rot="0" spcFirstLastPara="1" vertOverflow="ellipsis" vert="horz" wrap="square" anchor="ctr" anchorCtr="1"/>
        <a:lstStyle/>
        <a:p>
          <a:pPr>
            <a:lnSpc>
              <a:spcPct val="150000"/>
            </a:lnSpc>
            <a:defRPr sz="2128"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487478646479509"/>
          <c:y val="0.11255742798622362"/>
          <c:w val="0.47942494743362551"/>
          <c:h val="0.82294779262464424"/>
        </c:manualLayout>
      </c:layout>
      <c:bar3DChart>
        <c:barDir val="bar"/>
        <c:grouping val="stacked"/>
        <c:varyColors val="0"/>
        <c:ser>
          <c:idx val="0"/>
          <c:order val="0"/>
          <c:tx>
            <c:strRef>
              <c:f>Sheet2!$A$13</c:f>
              <c:strCache>
                <c:ptCount val="1"/>
                <c:pt idx="0">
                  <c:v>Strongly agree </c:v>
                </c:pt>
              </c:strCache>
            </c:strRef>
          </c:tx>
          <c:spPr>
            <a:solidFill>
              <a:srgbClr val="72AF2F"/>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Sheet2!$B$12:$E$12</c:f>
              <c:strCache>
                <c:ptCount val="4"/>
                <c:pt idx="0">
                  <c:v>	The nature (i.e. virtual, face-to-face) of the panel interview sessions were adequate for gathering evidence.	</c:v>
                </c:pt>
                <c:pt idx="1">
                  <c:v>The CHE Audit Panel visit to the institution was adequate and constructive.</c:v>
                </c:pt>
                <c:pt idx="2">
                  <c:v>The audit process (including the site visit interviews) was conducted fairly and objectively.</c:v>
                </c:pt>
                <c:pt idx="3">
                  <c:v>Adequate time was allocated for the interview sessions.</c:v>
                </c:pt>
              </c:strCache>
            </c:strRef>
          </c:cat>
          <c:val>
            <c:numRef>
              <c:f>Sheet2!$B$13:$E$13</c:f>
              <c:numCache>
                <c:formatCode>0%</c:formatCode>
                <c:ptCount val="4"/>
                <c:pt idx="0">
                  <c:v>0.28000000000000003</c:v>
                </c:pt>
                <c:pt idx="1">
                  <c:v>0.31</c:v>
                </c:pt>
                <c:pt idx="2">
                  <c:v>0.34</c:v>
                </c:pt>
                <c:pt idx="3">
                  <c:v>0.18</c:v>
                </c:pt>
              </c:numCache>
            </c:numRef>
          </c:val>
          <c:extLst>
            <c:ext xmlns:c16="http://schemas.microsoft.com/office/drawing/2014/chart" uri="{C3380CC4-5D6E-409C-BE32-E72D297353CC}">
              <c16:uniqueId val="{00000000-F2EF-4312-B11C-0A9EA74E86EC}"/>
            </c:ext>
          </c:extLst>
        </c:ser>
        <c:ser>
          <c:idx val="1"/>
          <c:order val="1"/>
          <c:tx>
            <c:strRef>
              <c:f>Sheet2!$A$14</c:f>
              <c:strCache>
                <c:ptCount val="1"/>
                <c:pt idx="0">
                  <c:v>Agree</c:v>
                </c:pt>
              </c:strCache>
            </c:strRef>
          </c:tx>
          <c:spPr>
            <a:solidFill>
              <a:srgbClr val="417ED7"/>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Sheet2!$B$12:$E$12</c:f>
              <c:strCache>
                <c:ptCount val="4"/>
                <c:pt idx="0">
                  <c:v>	The nature (i.e. virtual, face-to-face) of the panel interview sessions were adequate for gathering evidence.	</c:v>
                </c:pt>
                <c:pt idx="1">
                  <c:v>The CHE Audit Panel visit to the institution was adequate and constructive.</c:v>
                </c:pt>
                <c:pt idx="2">
                  <c:v>The audit process (including the site visit interviews) was conducted fairly and objectively.</c:v>
                </c:pt>
                <c:pt idx="3">
                  <c:v>Adequate time was allocated for the interview sessions.</c:v>
                </c:pt>
              </c:strCache>
            </c:strRef>
          </c:cat>
          <c:val>
            <c:numRef>
              <c:f>Sheet2!$B$14:$E$14</c:f>
              <c:numCache>
                <c:formatCode>0%</c:formatCode>
                <c:ptCount val="4"/>
                <c:pt idx="0">
                  <c:v>0.59</c:v>
                </c:pt>
                <c:pt idx="1">
                  <c:v>0.64</c:v>
                </c:pt>
                <c:pt idx="2">
                  <c:v>0.57999999999999996</c:v>
                </c:pt>
                <c:pt idx="3">
                  <c:v>0.44</c:v>
                </c:pt>
              </c:numCache>
            </c:numRef>
          </c:val>
          <c:extLst>
            <c:ext xmlns:c16="http://schemas.microsoft.com/office/drawing/2014/chart" uri="{C3380CC4-5D6E-409C-BE32-E72D297353CC}">
              <c16:uniqueId val="{00000001-F2EF-4312-B11C-0A9EA74E86EC}"/>
            </c:ext>
          </c:extLst>
        </c:ser>
        <c:ser>
          <c:idx val="2"/>
          <c:order val="2"/>
          <c:tx>
            <c:strRef>
              <c:f>Sheet2!$A$15</c:f>
              <c:strCache>
                <c:ptCount val="1"/>
                <c:pt idx="0">
                  <c:v>Disagree</c:v>
                </c:pt>
              </c:strCache>
            </c:strRef>
          </c:tx>
          <c:spPr>
            <a:solidFill>
              <a:srgbClr val="CDD2DE"/>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Sheet2!$B$12:$E$12</c:f>
              <c:strCache>
                <c:ptCount val="4"/>
                <c:pt idx="0">
                  <c:v>	The nature (i.e. virtual, face-to-face) of the panel interview sessions were adequate for gathering evidence.	</c:v>
                </c:pt>
                <c:pt idx="1">
                  <c:v>The CHE Audit Panel visit to the institution was adequate and constructive.</c:v>
                </c:pt>
                <c:pt idx="2">
                  <c:v>The audit process (including the site visit interviews) was conducted fairly and objectively.</c:v>
                </c:pt>
                <c:pt idx="3">
                  <c:v>Adequate time was allocated for the interview sessions.</c:v>
                </c:pt>
              </c:strCache>
            </c:strRef>
          </c:cat>
          <c:val>
            <c:numRef>
              <c:f>Sheet2!$B$15:$E$15</c:f>
              <c:numCache>
                <c:formatCode>0%</c:formatCode>
                <c:ptCount val="4"/>
                <c:pt idx="0">
                  <c:v>0.11</c:v>
                </c:pt>
                <c:pt idx="1">
                  <c:v>0.05</c:v>
                </c:pt>
                <c:pt idx="2">
                  <c:v>7.0000000000000007E-2</c:v>
                </c:pt>
                <c:pt idx="3">
                  <c:v>0.33</c:v>
                </c:pt>
              </c:numCache>
            </c:numRef>
          </c:val>
          <c:extLst>
            <c:ext xmlns:c16="http://schemas.microsoft.com/office/drawing/2014/chart" uri="{C3380CC4-5D6E-409C-BE32-E72D297353CC}">
              <c16:uniqueId val="{00000002-F2EF-4312-B11C-0A9EA74E86EC}"/>
            </c:ext>
          </c:extLst>
        </c:ser>
        <c:ser>
          <c:idx val="3"/>
          <c:order val="3"/>
          <c:tx>
            <c:strRef>
              <c:f>Sheet2!$A$16</c:f>
              <c:strCache>
                <c:ptCount val="1"/>
                <c:pt idx="0">
                  <c:v>Strongly agree </c:v>
                </c:pt>
              </c:strCache>
            </c:strRef>
          </c:tx>
          <c:spPr>
            <a:solidFill>
              <a:srgbClr val="C8642C"/>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Sheet2!$B$12:$E$12</c:f>
              <c:strCache>
                <c:ptCount val="4"/>
                <c:pt idx="0">
                  <c:v>	The nature (i.e. virtual, face-to-face) of the panel interview sessions were adequate for gathering evidence.	</c:v>
                </c:pt>
                <c:pt idx="1">
                  <c:v>The CHE Audit Panel visit to the institution was adequate and constructive.</c:v>
                </c:pt>
                <c:pt idx="2">
                  <c:v>The audit process (including the site visit interviews) was conducted fairly and objectively.</c:v>
                </c:pt>
                <c:pt idx="3">
                  <c:v>Adequate time was allocated for the interview sessions.</c:v>
                </c:pt>
              </c:strCache>
            </c:strRef>
          </c:cat>
          <c:val>
            <c:numRef>
              <c:f>Sheet2!$B$16:$E$16</c:f>
              <c:numCache>
                <c:formatCode>0%</c:formatCode>
                <c:ptCount val="4"/>
                <c:pt idx="0">
                  <c:v>0.02</c:v>
                </c:pt>
                <c:pt idx="1">
                  <c:v>0</c:v>
                </c:pt>
                <c:pt idx="2">
                  <c:v>0.01</c:v>
                </c:pt>
                <c:pt idx="3">
                  <c:v>0.05</c:v>
                </c:pt>
              </c:numCache>
            </c:numRef>
          </c:val>
          <c:extLst>
            <c:ext xmlns:c16="http://schemas.microsoft.com/office/drawing/2014/chart" uri="{C3380CC4-5D6E-409C-BE32-E72D297353CC}">
              <c16:uniqueId val="{00000003-F2EF-4312-B11C-0A9EA74E86EC}"/>
            </c:ext>
          </c:extLst>
        </c:ser>
        <c:dLbls>
          <c:showLegendKey val="0"/>
          <c:showVal val="1"/>
          <c:showCatName val="0"/>
          <c:showSerName val="0"/>
          <c:showPercent val="0"/>
          <c:showBubbleSize val="0"/>
        </c:dLbls>
        <c:gapWidth val="79"/>
        <c:shape val="box"/>
        <c:axId val="139476623"/>
        <c:axId val="139487663"/>
        <c:axId val="0"/>
      </c:bar3DChart>
      <c:catAx>
        <c:axId val="13947662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cap="small" spc="120" normalizeH="0" baseline="0">
                <a:solidFill>
                  <a:schemeClr val="tx1"/>
                </a:solidFill>
                <a:latin typeface="+mn-lt"/>
                <a:ea typeface="+mn-ea"/>
                <a:cs typeface="+mn-cs"/>
              </a:defRPr>
            </a:pPr>
            <a:endParaRPr lang="en-US"/>
          </a:p>
        </c:txPr>
        <c:crossAx val="139487663"/>
        <c:crosses val="autoZero"/>
        <c:auto val="1"/>
        <c:lblAlgn val="ctr"/>
        <c:lblOffset val="100"/>
        <c:noMultiLvlLbl val="0"/>
      </c:catAx>
      <c:valAx>
        <c:axId val="139487663"/>
        <c:scaling>
          <c:orientation val="minMax"/>
        </c:scaling>
        <c:delete val="1"/>
        <c:axPos val="b"/>
        <c:numFmt formatCode="0%" sourceLinked="1"/>
        <c:majorTickMark val="none"/>
        <c:minorTickMark val="none"/>
        <c:tickLblPos val="nextTo"/>
        <c:crossAx val="139476623"/>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nSpc>
                <a:spcPct val="150000"/>
              </a:lnSpc>
              <a:defRPr sz="2130" b="1" i="0" u="none" strike="noStrike" kern="1200" cap="all" spc="120" normalizeH="0" baseline="0">
                <a:solidFill>
                  <a:schemeClr val="tx1">
                    <a:lumMod val="65000"/>
                    <a:lumOff val="35000"/>
                  </a:schemeClr>
                </a:solidFill>
                <a:latin typeface="+mn-lt"/>
                <a:ea typeface="+mn-ea"/>
                <a:cs typeface="+mn-cs"/>
              </a:defRPr>
            </a:pPr>
            <a:r>
              <a:rPr lang="en-US" sz="2130" b="1" dirty="0">
                <a:solidFill>
                  <a:srgbClr val="0070C0"/>
                </a:solidFill>
              </a:rPr>
              <a:t>Clarity and transparency of the audit process</a:t>
            </a:r>
          </a:p>
        </c:rich>
      </c:tx>
      <c:layout>
        <c:manualLayout>
          <c:xMode val="edge"/>
          <c:yMode val="edge"/>
          <c:x val="0.10891456623326934"/>
          <c:y val="5.2802298355159897E-3"/>
        </c:manualLayout>
      </c:layout>
      <c:overlay val="0"/>
      <c:spPr>
        <a:solidFill>
          <a:schemeClr val="bg1"/>
        </a:solidFill>
        <a:ln>
          <a:solidFill>
            <a:srgbClr val="0070C0"/>
          </a:solidFill>
        </a:ln>
        <a:effectLst/>
      </c:spPr>
      <c:txPr>
        <a:bodyPr rot="0" spcFirstLastPara="1" vertOverflow="ellipsis" vert="horz" wrap="square" anchor="ctr" anchorCtr="1"/>
        <a:lstStyle/>
        <a:p>
          <a:pPr>
            <a:lnSpc>
              <a:spcPct val="150000"/>
            </a:lnSpc>
            <a:defRPr sz="213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stacked"/>
        <c:varyColors val="0"/>
        <c:ser>
          <c:idx val="0"/>
          <c:order val="0"/>
          <c:tx>
            <c:strRef>
              <c:f>Sheet2!$A$27</c:f>
              <c:strCache>
                <c:ptCount val="1"/>
                <c:pt idx="0">
                  <c:v>Strongly agree </c:v>
                </c:pt>
              </c:strCache>
            </c:strRef>
          </c:tx>
          <c:spPr>
            <a:solidFill>
              <a:srgbClr val="72AF2F"/>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Sheet2!$B$26:$E$26</c:f>
              <c:strCache>
                <c:ptCount val="4"/>
                <c:pt idx="0">
                  <c:v>The rationale, context, nature and scope of the institutional audits were clearly communicated by the CHE during the initial meetings with the institution</c:v>
                </c:pt>
                <c:pt idx="1">
                  <c:v>The process for the Audits was clearly articulated and communicated in the Manual for Institutional Audits</c:v>
                </c:pt>
                <c:pt idx="2">
                  <c:v>Expectations of the CHE in the institutional audit process was clear</c:v>
                </c:pt>
                <c:pt idx="3">
                  <c:v>In general, has the institutional audit process to date, from initiation, through capacity development, preparation of the SER and the site visit added value to the quality work of the institution?</c:v>
                </c:pt>
              </c:strCache>
            </c:strRef>
          </c:cat>
          <c:val>
            <c:numRef>
              <c:f>Sheet2!$B$27:$E$27</c:f>
              <c:numCache>
                <c:formatCode>0%</c:formatCode>
                <c:ptCount val="4"/>
                <c:pt idx="0">
                  <c:v>0.42</c:v>
                </c:pt>
                <c:pt idx="1">
                  <c:v>0.43</c:v>
                </c:pt>
                <c:pt idx="2">
                  <c:v>0.37</c:v>
                </c:pt>
                <c:pt idx="3">
                  <c:v>0.33</c:v>
                </c:pt>
              </c:numCache>
            </c:numRef>
          </c:val>
          <c:extLst>
            <c:ext xmlns:c16="http://schemas.microsoft.com/office/drawing/2014/chart" uri="{C3380CC4-5D6E-409C-BE32-E72D297353CC}">
              <c16:uniqueId val="{00000000-414E-4BF7-9BAB-8D4497894A58}"/>
            </c:ext>
          </c:extLst>
        </c:ser>
        <c:ser>
          <c:idx val="1"/>
          <c:order val="1"/>
          <c:tx>
            <c:strRef>
              <c:f>Sheet2!$A$28</c:f>
              <c:strCache>
                <c:ptCount val="1"/>
                <c:pt idx="0">
                  <c:v>Agree</c:v>
                </c:pt>
              </c:strCache>
            </c:strRef>
          </c:tx>
          <c:spPr>
            <a:solidFill>
              <a:srgbClr val="417ED7"/>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064"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Sheet2!$B$26:$E$26</c:f>
              <c:strCache>
                <c:ptCount val="4"/>
                <c:pt idx="0">
                  <c:v>The rationale, context, nature and scope of the institutional audits were clearly communicated by the CHE during the initial meetings with the institution</c:v>
                </c:pt>
                <c:pt idx="1">
                  <c:v>The process for the Audits was clearly articulated and communicated in the Manual for Institutional Audits</c:v>
                </c:pt>
                <c:pt idx="2">
                  <c:v>Expectations of the CHE in the institutional audit process was clear</c:v>
                </c:pt>
                <c:pt idx="3">
                  <c:v>In general, has the institutional audit process to date, from initiation, through capacity development, preparation of the SER and the site visit added value to the quality work of the institution?</c:v>
                </c:pt>
              </c:strCache>
            </c:strRef>
          </c:cat>
          <c:val>
            <c:numRef>
              <c:f>Sheet2!$B$28:$E$28</c:f>
              <c:numCache>
                <c:formatCode>0%</c:formatCode>
                <c:ptCount val="4"/>
                <c:pt idx="0">
                  <c:v>0.53</c:v>
                </c:pt>
                <c:pt idx="1">
                  <c:v>0.54</c:v>
                </c:pt>
                <c:pt idx="2">
                  <c:v>0.55000000000000004</c:v>
                </c:pt>
                <c:pt idx="3">
                  <c:v>0.56999999999999995</c:v>
                </c:pt>
              </c:numCache>
            </c:numRef>
          </c:val>
          <c:extLst>
            <c:ext xmlns:c16="http://schemas.microsoft.com/office/drawing/2014/chart" uri="{C3380CC4-5D6E-409C-BE32-E72D297353CC}">
              <c16:uniqueId val="{00000001-414E-4BF7-9BAB-8D4497894A58}"/>
            </c:ext>
          </c:extLst>
        </c:ser>
        <c:ser>
          <c:idx val="2"/>
          <c:order val="2"/>
          <c:tx>
            <c:strRef>
              <c:f>Sheet2!$A$29</c:f>
              <c:strCache>
                <c:ptCount val="1"/>
                <c:pt idx="0">
                  <c:v>Disagree</c:v>
                </c:pt>
              </c:strCache>
            </c:strRef>
          </c:tx>
          <c:spPr>
            <a:solidFill>
              <a:schemeClr val="bg1">
                <a:lumMod val="75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Sheet2!$B$26:$E$26</c:f>
              <c:strCache>
                <c:ptCount val="4"/>
                <c:pt idx="0">
                  <c:v>The rationale, context, nature and scope of the institutional audits were clearly communicated by the CHE during the initial meetings with the institution</c:v>
                </c:pt>
                <c:pt idx="1">
                  <c:v>The process for the Audits was clearly articulated and communicated in the Manual for Institutional Audits</c:v>
                </c:pt>
                <c:pt idx="2">
                  <c:v>Expectations of the CHE in the institutional audit process was clear</c:v>
                </c:pt>
                <c:pt idx="3">
                  <c:v>In general, has the institutional audit process to date, from initiation, through capacity development, preparation of the SER and the site visit added value to the quality work of the institution?</c:v>
                </c:pt>
              </c:strCache>
            </c:strRef>
          </c:cat>
          <c:val>
            <c:numRef>
              <c:f>Sheet2!$B$29:$E$29</c:f>
              <c:numCache>
                <c:formatCode>0%</c:formatCode>
                <c:ptCount val="4"/>
                <c:pt idx="0">
                  <c:v>0.04</c:v>
                </c:pt>
                <c:pt idx="1">
                  <c:v>0.03</c:v>
                </c:pt>
                <c:pt idx="2">
                  <c:v>0.08</c:v>
                </c:pt>
                <c:pt idx="3">
                  <c:v>0.08</c:v>
                </c:pt>
              </c:numCache>
            </c:numRef>
          </c:val>
          <c:extLst>
            <c:ext xmlns:c16="http://schemas.microsoft.com/office/drawing/2014/chart" uri="{C3380CC4-5D6E-409C-BE32-E72D297353CC}">
              <c16:uniqueId val="{00000002-414E-4BF7-9BAB-8D4497894A58}"/>
            </c:ext>
          </c:extLst>
        </c:ser>
        <c:ser>
          <c:idx val="3"/>
          <c:order val="3"/>
          <c:tx>
            <c:strRef>
              <c:f>Sheet2!$A$30</c:f>
              <c:strCache>
                <c:ptCount val="1"/>
                <c:pt idx="0">
                  <c:v>Strongly agree </c:v>
                </c:pt>
              </c:strCache>
            </c:strRef>
          </c:tx>
          <c:spPr>
            <a:solidFill>
              <a:srgbClr val="E7700D"/>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Sheet2!$B$26:$E$26</c:f>
              <c:strCache>
                <c:ptCount val="4"/>
                <c:pt idx="0">
                  <c:v>The rationale, context, nature and scope of the institutional audits were clearly communicated by the CHE during the initial meetings with the institution</c:v>
                </c:pt>
                <c:pt idx="1">
                  <c:v>The process for the Audits was clearly articulated and communicated in the Manual for Institutional Audits</c:v>
                </c:pt>
                <c:pt idx="2">
                  <c:v>Expectations of the CHE in the institutional audit process was clear</c:v>
                </c:pt>
                <c:pt idx="3">
                  <c:v>In general, has the institutional audit process to date, from initiation, through capacity development, preparation of the SER and the site visit added value to the quality work of the institution?</c:v>
                </c:pt>
              </c:strCache>
            </c:strRef>
          </c:cat>
          <c:val>
            <c:numRef>
              <c:f>Sheet2!$B$30:$E$30</c:f>
              <c:numCache>
                <c:formatCode>0%</c:formatCode>
                <c:ptCount val="4"/>
                <c:pt idx="0">
                  <c:v>0.01</c:v>
                </c:pt>
                <c:pt idx="1">
                  <c:v>0</c:v>
                </c:pt>
                <c:pt idx="2">
                  <c:v>0</c:v>
                </c:pt>
                <c:pt idx="3">
                  <c:v>0.02</c:v>
                </c:pt>
              </c:numCache>
            </c:numRef>
          </c:val>
          <c:extLst>
            <c:ext xmlns:c16="http://schemas.microsoft.com/office/drawing/2014/chart" uri="{C3380CC4-5D6E-409C-BE32-E72D297353CC}">
              <c16:uniqueId val="{00000003-414E-4BF7-9BAB-8D4497894A58}"/>
            </c:ext>
          </c:extLst>
        </c:ser>
        <c:dLbls>
          <c:showLegendKey val="0"/>
          <c:showVal val="1"/>
          <c:showCatName val="0"/>
          <c:showSerName val="0"/>
          <c:showPercent val="0"/>
          <c:showBubbleSize val="0"/>
        </c:dLbls>
        <c:gapWidth val="79"/>
        <c:shape val="box"/>
        <c:axId val="1560701376"/>
        <c:axId val="1560700416"/>
        <c:axId val="0"/>
      </c:bar3DChart>
      <c:catAx>
        <c:axId val="15607013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cap="none" spc="120" normalizeH="0" baseline="0">
                <a:solidFill>
                  <a:schemeClr val="tx1"/>
                </a:solidFill>
                <a:latin typeface="+mj-lt"/>
                <a:ea typeface="+mn-ea"/>
                <a:cs typeface="+mn-cs"/>
              </a:defRPr>
            </a:pPr>
            <a:endParaRPr lang="en-US"/>
          </a:p>
        </c:txPr>
        <c:crossAx val="1560700416"/>
        <c:crosses val="autoZero"/>
        <c:auto val="1"/>
        <c:lblAlgn val="ctr"/>
        <c:lblOffset val="100"/>
        <c:noMultiLvlLbl val="0"/>
      </c:catAx>
      <c:valAx>
        <c:axId val="1560700416"/>
        <c:scaling>
          <c:orientation val="minMax"/>
        </c:scaling>
        <c:delete val="1"/>
        <c:axPos val="b"/>
        <c:numFmt formatCode="0%" sourceLinked="1"/>
        <c:majorTickMark val="none"/>
        <c:minorTickMark val="none"/>
        <c:tickLblPos val="nextTo"/>
        <c:crossAx val="1560701376"/>
        <c:crosses val="autoZero"/>
        <c:crossBetween val="between"/>
      </c:valAx>
      <c:spPr>
        <a:noFill/>
        <a:ln>
          <a:noFill/>
        </a:ln>
        <a:effectLst/>
      </c:spPr>
    </c:plotArea>
    <c:legend>
      <c:legendPos val="t"/>
      <c:layout>
        <c:manualLayout>
          <c:xMode val="edge"/>
          <c:yMode val="edge"/>
          <c:x val="0.12074398359730923"/>
          <c:y val="0.12295329151959798"/>
          <c:w val="0.74022500731528329"/>
          <c:h val="5.0993912911025223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lnSpc>
                <a:spcPct val="150000"/>
              </a:lnSpc>
              <a:defRPr sz="2128" b="1" i="0" u="none" strike="noStrike" kern="1200" cap="all" spc="120" normalizeH="0" baseline="0">
                <a:solidFill>
                  <a:schemeClr val="tx1">
                    <a:lumMod val="65000"/>
                    <a:lumOff val="35000"/>
                  </a:schemeClr>
                </a:solidFill>
                <a:latin typeface="+mn-lt"/>
                <a:ea typeface="+mn-ea"/>
                <a:cs typeface="+mn-cs"/>
              </a:defRPr>
            </a:pPr>
            <a:r>
              <a:rPr lang="en-ZA" dirty="0">
                <a:solidFill>
                  <a:srgbClr val="0070C0"/>
                </a:solidFill>
              </a:rPr>
              <a:t>Coherence of the focus areas, standards and guidelines for the audit </a:t>
            </a:r>
          </a:p>
        </c:rich>
      </c:tx>
      <c:layout>
        <c:manualLayout>
          <c:xMode val="edge"/>
          <c:yMode val="edge"/>
          <c:x val="0.15597564561205624"/>
          <c:y val="2.0114828746782814E-3"/>
        </c:manualLayout>
      </c:layout>
      <c:overlay val="0"/>
      <c:spPr>
        <a:noFill/>
        <a:ln>
          <a:solidFill>
            <a:srgbClr val="0070C0"/>
          </a:solidFill>
        </a:ln>
        <a:effectLst/>
      </c:spPr>
      <c:txPr>
        <a:bodyPr rot="0" spcFirstLastPara="1" vertOverflow="ellipsis" vert="horz" wrap="square" anchor="ctr" anchorCtr="1"/>
        <a:lstStyle/>
        <a:p>
          <a:pPr algn="l">
            <a:lnSpc>
              <a:spcPct val="150000"/>
            </a:lnSpc>
            <a:defRPr sz="2128"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stacked"/>
        <c:varyColors val="0"/>
        <c:ser>
          <c:idx val="0"/>
          <c:order val="0"/>
          <c:tx>
            <c:strRef>
              <c:f>Sheet2!$A$4</c:f>
              <c:strCache>
                <c:ptCount val="1"/>
                <c:pt idx="0">
                  <c:v>Strongly agree </c:v>
                </c:pt>
              </c:strCache>
            </c:strRef>
          </c:tx>
          <c:spPr>
            <a:solidFill>
              <a:srgbClr val="72AF2F"/>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Sheet2!$B$2:$D$3</c:f>
              <c:strCache>
                <c:ptCount val="3"/>
                <c:pt idx="0">
                  <c:v>The rationale, context, nature and scope were clearly articulated and communicated in the Framework for Institutional Audits</c:v>
                </c:pt>
                <c:pt idx="1">
                  <c:v>The Focus Areas, Standards and Guidelines in the Framework and Manual were clearly articulated.</c:v>
                </c:pt>
                <c:pt idx="2">
                  <c:v>The Focus Areas, Standards and Guidelines in the Framework and Manual allowed the institution to showcase its quality work.</c:v>
                </c:pt>
              </c:strCache>
            </c:strRef>
          </c:cat>
          <c:val>
            <c:numRef>
              <c:f>Sheet2!$B$4:$D$4</c:f>
              <c:numCache>
                <c:formatCode>0%</c:formatCode>
                <c:ptCount val="3"/>
                <c:pt idx="0">
                  <c:v>0.42</c:v>
                </c:pt>
                <c:pt idx="1">
                  <c:v>0.31</c:v>
                </c:pt>
                <c:pt idx="2">
                  <c:v>0.3</c:v>
                </c:pt>
              </c:numCache>
            </c:numRef>
          </c:val>
          <c:extLst>
            <c:ext xmlns:c16="http://schemas.microsoft.com/office/drawing/2014/chart" uri="{C3380CC4-5D6E-409C-BE32-E72D297353CC}">
              <c16:uniqueId val="{00000000-F946-4AB4-A0CC-72593713F060}"/>
            </c:ext>
          </c:extLst>
        </c:ser>
        <c:ser>
          <c:idx val="1"/>
          <c:order val="1"/>
          <c:tx>
            <c:strRef>
              <c:f>Sheet2!$A$5</c:f>
              <c:strCache>
                <c:ptCount val="1"/>
                <c:pt idx="0">
                  <c:v>Agree</c:v>
                </c:pt>
              </c:strCache>
            </c:strRef>
          </c:tx>
          <c:spPr>
            <a:solidFill>
              <a:srgbClr val="417ED7"/>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Sheet2!$B$2:$D$3</c:f>
              <c:strCache>
                <c:ptCount val="3"/>
                <c:pt idx="0">
                  <c:v>The rationale, context, nature and scope were clearly articulated and communicated in the Framework for Institutional Audits</c:v>
                </c:pt>
                <c:pt idx="1">
                  <c:v>The Focus Areas, Standards and Guidelines in the Framework and Manual were clearly articulated.</c:v>
                </c:pt>
                <c:pt idx="2">
                  <c:v>The Focus Areas, Standards and Guidelines in the Framework and Manual allowed the institution to showcase its quality work.</c:v>
                </c:pt>
              </c:strCache>
            </c:strRef>
          </c:cat>
          <c:val>
            <c:numRef>
              <c:f>Sheet2!$B$5:$D$5</c:f>
              <c:numCache>
                <c:formatCode>0%</c:formatCode>
                <c:ptCount val="3"/>
                <c:pt idx="0">
                  <c:v>0.53</c:v>
                </c:pt>
                <c:pt idx="1">
                  <c:v>0.62</c:v>
                </c:pt>
                <c:pt idx="2">
                  <c:v>0.65</c:v>
                </c:pt>
              </c:numCache>
            </c:numRef>
          </c:val>
          <c:extLst>
            <c:ext xmlns:c16="http://schemas.microsoft.com/office/drawing/2014/chart" uri="{C3380CC4-5D6E-409C-BE32-E72D297353CC}">
              <c16:uniqueId val="{00000001-F946-4AB4-A0CC-72593713F060}"/>
            </c:ext>
          </c:extLst>
        </c:ser>
        <c:ser>
          <c:idx val="2"/>
          <c:order val="2"/>
          <c:tx>
            <c:strRef>
              <c:f>Sheet2!$A$6</c:f>
              <c:strCache>
                <c:ptCount val="1"/>
                <c:pt idx="0">
                  <c:v>Disagree</c:v>
                </c:pt>
              </c:strCache>
            </c:strRef>
          </c:tx>
          <c:spPr>
            <a:solidFill>
              <a:srgbClr val="CDD2DE"/>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Sheet2!$B$2:$D$3</c:f>
              <c:strCache>
                <c:ptCount val="3"/>
                <c:pt idx="0">
                  <c:v>The rationale, context, nature and scope were clearly articulated and communicated in the Framework for Institutional Audits</c:v>
                </c:pt>
                <c:pt idx="1">
                  <c:v>The Focus Areas, Standards and Guidelines in the Framework and Manual were clearly articulated.</c:v>
                </c:pt>
                <c:pt idx="2">
                  <c:v>The Focus Areas, Standards and Guidelines in the Framework and Manual allowed the institution to showcase its quality work.</c:v>
                </c:pt>
              </c:strCache>
            </c:strRef>
          </c:cat>
          <c:val>
            <c:numRef>
              <c:f>Sheet2!$B$6:$D$6</c:f>
              <c:numCache>
                <c:formatCode>0%</c:formatCode>
                <c:ptCount val="3"/>
                <c:pt idx="0">
                  <c:v>0.04</c:v>
                </c:pt>
                <c:pt idx="1">
                  <c:v>0.06</c:v>
                </c:pt>
                <c:pt idx="2">
                  <c:v>0.04</c:v>
                </c:pt>
              </c:numCache>
            </c:numRef>
          </c:val>
          <c:extLst>
            <c:ext xmlns:c16="http://schemas.microsoft.com/office/drawing/2014/chart" uri="{C3380CC4-5D6E-409C-BE32-E72D297353CC}">
              <c16:uniqueId val="{00000002-F946-4AB4-A0CC-72593713F060}"/>
            </c:ext>
          </c:extLst>
        </c:ser>
        <c:ser>
          <c:idx val="3"/>
          <c:order val="3"/>
          <c:tx>
            <c:strRef>
              <c:f>Sheet2!$A$7</c:f>
              <c:strCache>
                <c:ptCount val="1"/>
                <c:pt idx="0">
                  <c:v>Strongly agree </c:v>
                </c:pt>
              </c:strCache>
            </c:strRef>
          </c:tx>
          <c:spPr>
            <a:solidFill>
              <a:srgbClr val="C8642C"/>
            </a:solidFill>
            <a:ln>
              <a:noFill/>
            </a:ln>
            <a:effectLst/>
            <a:sp3d/>
          </c:spPr>
          <c:invertIfNegative val="0"/>
          <c:dLbls>
            <c:delete val="1"/>
          </c:dLbls>
          <c:cat>
            <c:strRef>
              <c:f>Sheet2!$B$2:$D$3</c:f>
              <c:strCache>
                <c:ptCount val="3"/>
                <c:pt idx="0">
                  <c:v>The rationale, context, nature and scope were clearly articulated and communicated in the Framework for Institutional Audits</c:v>
                </c:pt>
                <c:pt idx="1">
                  <c:v>The Focus Areas, Standards and Guidelines in the Framework and Manual were clearly articulated.</c:v>
                </c:pt>
                <c:pt idx="2">
                  <c:v>The Focus Areas, Standards and Guidelines in the Framework and Manual allowed the institution to showcase its quality work.</c:v>
                </c:pt>
              </c:strCache>
            </c:strRef>
          </c:cat>
          <c:val>
            <c:numRef>
              <c:f>Sheet2!$B$7:$D$7</c:f>
              <c:numCache>
                <c:formatCode>0%</c:formatCode>
                <c:ptCount val="3"/>
                <c:pt idx="0">
                  <c:v>0.01</c:v>
                </c:pt>
                <c:pt idx="1">
                  <c:v>0.01</c:v>
                </c:pt>
                <c:pt idx="2">
                  <c:v>0.01</c:v>
                </c:pt>
              </c:numCache>
            </c:numRef>
          </c:val>
          <c:extLst>
            <c:ext xmlns:c16="http://schemas.microsoft.com/office/drawing/2014/chart" uri="{C3380CC4-5D6E-409C-BE32-E72D297353CC}">
              <c16:uniqueId val="{00000003-F946-4AB4-A0CC-72593713F060}"/>
            </c:ext>
          </c:extLst>
        </c:ser>
        <c:dLbls>
          <c:showLegendKey val="0"/>
          <c:showVal val="1"/>
          <c:showCatName val="0"/>
          <c:showSerName val="0"/>
          <c:showPercent val="0"/>
          <c:showBubbleSize val="0"/>
        </c:dLbls>
        <c:gapWidth val="79"/>
        <c:shape val="box"/>
        <c:axId val="127629647"/>
        <c:axId val="127650767"/>
        <c:axId val="0"/>
      </c:bar3DChart>
      <c:catAx>
        <c:axId val="12762964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cap="small" spc="120" normalizeH="0" baseline="0">
                <a:solidFill>
                  <a:schemeClr val="tx1"/>
                </a:solidFill>
                <a:latin typeface="+mn-lt"/>
                <a:ea typeface="+mn-ea"/>
                <a:cs typeface="+mn-cs"/>
              </a:defRPr>
            </a:pPr>
            <a:endParaRPr lang="en-US"/>
          </a:p>
        </c:txPr>
        <c:crossAx val="127650767"/>
        <c:crosses val="autoZero"/>
        <c:auto val="1"/>
        <c:lblAlgn val="ctr"/>
        <c:lblOffset val="100"/>
        <c:noMultiLvlLbl val="0"/>
      </c:catAx>
      <c:valAx>
        <c:axId val="127650767"/>
        <c:scaling>
          <c:orientation val="minMax"/>
        </c:scaling>
        <c:delete val="1"/>
        <c:axPos val="b"/>
        <c:numFmt formatCode="0%" sourceLinked="1"/>
        <c:majorTickMark val="none"/>
        <c:minorTickMark val="none"/>
        <c:tickLblPos val="nextTo"/>
        <c:crossAx val="127629647"/>
        <c:crosses val="autoZero"/>
        <c:crossBetween val="between"/>
      </c:valAx>
      <c:spPr>
        <a:noFill/>
        <a:ln>
          <a:noFill/>
        </a:ln>
        <a:effectLst/>
      </c:spPr>
    </c:plotArea>
    <c:legend>
      <c:legendPos val="t"/>
      <c:layout>
        <c:manualLayout>
          <c:xMode val="edge"/>
          <c:yMode val="edge"/>
          <c:x val="0.14668831175625524"/>
          <c:y val="0.22887520830967475"/>
          <c:w val="0.66941586509033491"/>
          <c:h val="5.0034290239556523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[Welcome_CPD_Matrix (8).xls]Sheet1!PivotTable4</c:name>
    <c:fmtId val="183"/>
  </c:pivotSource>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sz="2400" b="1" dirty="0">
                <a:solidFill>
                  <a:srgbClr val="417ED7"/>
                </a:solidFill>
              </a:rPr>
              <a:t>Emerging</a:t>
            </a:r>
            <a:r>
              <a:rPr lang="en-US" sz="2400" b="1" baseline="0" dirty="0">
                <a:solidFill>
                  <a:srgbClr val="417ED7"/>
                </a:solidFill>
              </a:rPr>
              <a:t> Themes from Self-Evaluation Reports on Staff</a:t>
            </a:r>
            <a:endParaRPr lang="en-US" sz="2400" b="1" dirty="0">
              <a:solidFill>
                <a:srgbClr val="417ED7"/>
              </a:solidFill>
            </a:endParaRPr>
          </a:p>
        </c:rich>
      </c:tx>
      <c:layout>
        <c:manualLayout>
          <c:xMode val="edge"/>
          <c:yMode val="edge"/>
          <c:x val="8.5342899371589426E-2"/>
          <c:y val="3.470362017840194E-4"/>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19050">
            <a:solidFill>
              <a:schemeClr val="lt1"/>
            </a:solidFill>
          </a:ln>
          <a:effectLst/>
        </c:spPr>
      </c:pivotFmt>
      <c:pivotFmt>
        <c:idx val="3"/>
        <c:spPr>
          <a:solidFill>
            <a:schemeClr val="accent1"/>
          </a:solidFill>
          <a:ln w="19050">
            <a:solidFill>
              <a:schemeClr val="lt1"/>
            </a:solidFill>
          </a:ln>
          <a:effectLst/>
        </c:spPr>
      </c:pivotFmt>
      <c:pivotFmt>
        <c:idx val="4"/>
        <c:spPr>
          <a:solidFill>
            <a:schemeClr val="accent1"/>
          </a:solidFill>
          <a:ln w="19050">
            <a:solidFill>
              <a:schemeClr val="lt1"/>
            </a:solidFill>
          </a:ln>
          <a:effectLst/>
        </c:spPr>
      </c:pivotFmt>
      <c:pivotFmt>
        <c:idx val="5"/>
        <c:spPr>
          <a:solidFill>
            <a:schemeClr val="accent1"/>
          </a:solidFill>
          <a:ln w="19050">
            <a:solidFill>
              <a:schemeClr val="lt1"/>
            </a:solidFill>
          </a:ln>
          <a:effectLst/>
        </c:spPr>
      </c:pivotFmt>
      <c:pivotFmt>
        <c:idx val="6"/>
        <c:spPr>
          <a:solidFill>
            <a:schemeClr val="accent1"/>
          </a:solidFill>
          <a:ln w="19050">
            <a:solidFill>
              <a:schemeClr val="lt1"/>
            </a:solidFill>
          </a:ln>
          <a:effectLst/>
        </c:spPr>
      </c:pivotFmt>
      <c:pivotFmt>
        <c:idx val="7"/>
        <c:spPr>
          <a:solidFill>
            <a:schemeClr val="accent1"/>
          </a:solidFill>
          <a:ln w="19050">
            <a:solidFill>
              <a:schemeClr val="lt1"/>
            </a:solidFill>
          </a:ln>
          <a:effectLst/>
        </c:spPr>
      </c:pivotFmt>
      <c:pivotFmt>
        <c:idx val="8"/>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w="19050">
            <a:solidFill>
              <a:schemeClr val="lt1"/>
            </a:solidFill>
          </a:ln>
          <a:effectLst/>
        </c:spPr>
      </c:pivotFmt>
      <c:pivotFmt>
        <c:idx val="10"/>
        <c:spPr>
          <a:solidFill>
            <a:schemeClr val="accent1"/>
          </a:solidFill>
          <a:ln w="19050">
            <a:solidFill>
              <a:schemeClr val="lt1"/>
            </a:solidFill>
          </a:ln>
          <a:effectLst/>
        </c:spPr>
      </c:pivotFmt>
      <c:pivotFmt>
        <c:idx val="11"/>
        <c:spPr>
          <a:solidFill>
            <a:schemeClr val="accent1"/>
          </a:solidFill>
          <a:ln w="19050">
            <a:solidFill>
              <a:schemeClr val="lt1"/>
            </a:solidFill>
          </a:ln>
          <a:effectLst/>
        </c:spPr>
      </c:pivotFmt>
      <c:pivotFmt>
        <c:idx val="12"/>
        <c:spPr>
          <a:solidFill>
            <a:schemeClr val="accent1"/>
          </a:solidFill>
          <a:ln w="19050">
            <a:solidFill>
              <a:schemeClr val="lt1"/>
            </a:solidFill>
          </a:ln>
          <a:effectLst/>
        </c:spPr>
      </c:pivotFmt>
      <c:pivotFmt>
        <c:idx val="13"/>
        <c:spPr>
          <a:solidFill>
            <a:schemeClr val="accent1"/>
          </a:solidFill>
          <a:ln w="19050">
            <a:solidFill>
              <a:schemeClr val="lt1"/>
            </a:solidFill>
          </a:ln>
          <a:effectLst/>
        </c:spPr>
      </c:pivotFmt>
      <c:pivotFmt>
        <c:idx val="14"/>
        <c:spPr>
          <a:solidFill>
            <a:schemeClr val="accent1"/>
          </a:solidFill>
          <a:ln w="19050">
            <a:solidFill>
              <a:schemeClr val="lt1"/>
            </a:solidFill>
          </a:ln>
          <a:effectLst/>
        </c:spPr>
      </c:pivotFmt>
    </c:pivotFmts>
    <c:plotArea>
      <c:layout/>
      <c:pieChart>
        <c:varyColors val="1"/>
        <c:ser>
          <c:idx val="0"/>
          <c:order val="0"/>
          <c:tx>
            <c:strRef>
              <c:f>Sheet1!$B$3</c:f>
              <c:strCache>
                <c:ptCount val="1"/>
                <c:pt idx="0">
                  <c:v>Total</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F79-46A2-9BFE-02CF1D6C489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F79-46A2-9BFE-02CF1D6C489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F79-46A2-9BFE-02CF1D6C489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F79-46A2-9BFE-02CF1D6C489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F79-46A2-9BFE-02CF1D6C489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4F79-46A2-9BFE-02CF1D6C4892}"/>
              </c:ext>
            </c:extLst>
          </c:dPt>
          <c:cat>
            <c:strRef>
              <c:f>Sheet1!$A$4:$A$10</c:f>
              <c:strCache>
                <c:ptCount val="6"/>
                <c:pt idx="0">
                  <c:v>covid</c:v>
                </c:pt>
                <c:pt idx="1">
                  <c:v>perfomance management</c:v>
                </c:pt>
                <c:pt idx="2">
                  <c:v>productivity</c:v>
                </c:pt>
                <c:pt idx="3">
                  <c:v>wellness</c:v>
                </c:pt>
                <c:pt idx="4">
                  <c:v>work allocation</c:v>
                </c:pt>
                <c:pt idx="5">
                  <c:v>workload</c:v>
                </c:pt>
              </c:strCache>
            </c:strRef>
          </c:cat>
          <c:val>
            <c:numRef>
              <c:f>Sheet1!$B$4:$B$10</c:f>
              <c:numCache>
                <c:formatCode>0.00%</c:formatCode>
                <c:ptCount val="6"/>
                <c:pt idx="0">
                  <c:v>0.69230769230769229</c:v>
                </c:pt>
                <c:pt idx="1">
                  <c:v>2.8846153846153848E-2</c:v>
                </c:pt>
                <c:pt idx="2">
                  <c:v>1.7427884615384616E-2</c:v>
                </c:pt>
                <c:pt idx="3">
                  <c:v>4.807692307692308E-3</c:v>
                </c:pt>
                <c:pt idx="4">
                  <c:v>1.8028846153846155E-3</c:v>
                </c:pt>
                <c:pt idx="5">
                  <c:v>0.25480769230769229</c:v>
                </c:pt>
              </c:numCache>
            </c:numRef>
          </c:val>
          <c:extLst>
            <c:ext xmlns:c16="http://schemas.microsoft.com/office/drawing/2014/chart" uri="{C3380CC4-5D6E-409C-BE32-E72D297353CC}">
              <c16:uniqueId val="{0000000C-4F79-46A2-9BFE-02CF1D6C4892}"/>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72585679831479544"/>
          <c:y val="0.28674683712692639"/>
          <c:w val="0.265849166047605"/>
          <c:h val="0.42302829301838069"/>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064" b="1"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064" b="1"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3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064" b="1"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C767C3-1385-4E58-A12D-3536DA51F169}" type="doc">
      <dgm:prSet loTypeId="urn:microsoft.com/office/officeart/2009/layout/ReverseList" loCatId="relationship" qsTypeId="urn:microsoft.com/office/officeart/2005/8/quickstyle/simple1" qsCatId="simple" csTypeId="urn:microsoft.com/office/officeart/2005/8/colors/accent1_2" csCatId="accent1" phldr="1"/>
      <dgm:spPr/>
      <dgm:t>
        <a:bodyPr/>
        <a:lstStyle/>
        <a:p>
          <a:endParaRPr lang="en-ZA"/>
        </a:p>
      </dgm:t>
    </dgm:pt>
    <dgm:pt modelId="{8CE23678-70EC-45AD-9725-9C8CB9E6333C}">
      <dgm:prSet phldrT="[Text]" custT="1"/>
      <dgm:spPr>
        <a:solidFill>
          <a:srgbClr val="BAD0F0"/>
        </a:solidFill>
      </dgm:spPr>
      <dgm:t>
        <a:bodyPr/>
        <a:lstStyle/>
        <a:p>
          <a:r>
            <a:rPr lang="en-US" sz="2800" b="1" dirty="0"/>
            <a:t>Evaluation Survey </a:t>
          </a:r>
          <a:endParaRPr lang="en-ZA" sz="2800" b="1" dirty="0"/>
        </a:p>
      </dgm:t>
    </dgm:pt>
    <dgm:pt modelId="{0359056F-6E88-4976-912C-C3FDBE3CAC17}" type="parTrans" cxnId="{F287F7DB-5C2A-4CC0-A9E6-09B636B4F792}">
      <dgm:prSet/>
      <dgm:spPr/>
      <dgm:t>
        <a:bodyPr/>
        <a:lstStyle/>
        <a:p>
          <a:endParaRPr lang="en-ZA"/>
        </a:p>
      </dgm:t>
    </dgm:pt>
    <dgm:pt modelId="{426F22AE-500E-439F-9CAB-4FAB65560B55}" type="sibTrans" cxnId="{F287F7DB-5C2A-4CC0-A9E6-09B636B4F792}">
      <dgm:prSet/>
      <dgm:spPr/>
      <dgm:t>
        <a:bodyPr/>
        <a:lstStyle/>
        <a:p>
          <a:endParaRPr lang="en-ZA"/>
        </a:p>
      </dgm:t>
    </dgm:pt>
    <dgm:pt modelId="{7AC0BA21-DC91-4917-BDB6-0A39AF21F233}">
      <dgm:prSet phldrT="[Text]" custT="1"/>
      <dgm:spPr>
        <a:solidFill>
          <a:srgbClr val="FEC2CF"/>
        </a:solidFill>
      </dgm:spPr>
      <dgm:t>
        <a:bodyPr/>
        <a:lstStyle/>
        <a:p>
          <a:r>
            <a:rPr lang="en-US" sz="2800" b="1" dirty="0"/>
            <a:t>Discourse analysis </a:t>
          </a:r>
        </a:p>
        <a:p>
          <a:r>
            <a:rPr lang="en-US" sz="2400" b="0" dirty="0"/>
            <a:t>of</a:t>
          </a:r>
          <a:r>
            <a:rPr lang="en-US" sz="2400" b="1" dirty="0"/>
            <a:t> </a:t>
          </a:r>
          <a:r>
            <a:rPr lang="en-US" sz="2400" b="0" dirty="0"/>
            <a:t>Institutional Self Evaluation Report and Draft audit reports</a:t>
          </a:r>
        </a:p>
        <a:p>
          <a:endParaRPr lang="en-ZA" sz="2800" dirty="0"/>
        </a:p>
      </dgm:t>
    </dgm:pt>
    <dgm:pt modelId="{ACD8632B-02D1-4295-94E9-DCF4CCEB6EB9}" type="parTrans" cxnId="{02AF9807-F02A-4F4F-B63C-E75DF5021370}">
      <dgm:prSet/>
      <dgm:spPr/>
      <dgm:t>
        <a:bodyPr/>
        <a:lstStyle/>
        <a:p>
          <a:endParaRPr lang="en-ZA"/>
        </a:p>
      </dgm:t>
    </dgm:pt>
    <dgm:pt modelId="{74AE6AC2-6887-4080-8054-AEF136143C09}" type="sibTrans" cxnId="{02AF9807-F02A-4F4F-B63C-E75DF5021370}">
      <dgm:prSet/>
      <dgm:spPr/>
      <dgm:t>
        <a:bodyPr/>
        <a:lstStyle/>
        <a:p>
          <a:endParaRPr lang="en-ZA"/>
        </a:p>
      </dgm:t>
    </dgm:pt>
    <dgm:pt modelId="{7E26A05F-19BE-48F0-B76B-6684F94A18E9}">
      <dgm:prSet/>
      <dgm:spPr/>
      <dgm:t>
        <a:bodyPr/>
        <a:lstStyle/>
        <a:p>
          <a:endParaRPr lang="en-ZA"/>
        </a:p>
      </dgm:t>
    </dgm:pt>
    <dgm:pt modelId="{9EB54A29-7032-4BB8-BFD1-0E18C41B0DC0}" type="parTrans" cxnId="{26C5F0C6-840E-44A2-92E0-932F7A051123}">
      <dgm:prSet/>
      <dgm:spPr/>
      <dgm:t>
        <a:bodyPr/>
        <a:lstStyle/>
        <a:p>
          <a:endParaRPr lang="en-ZA"/>
        </a:p>
      </dgm:t>
    </dgm:pt>
    <dgm:pt modelId="{CCDC3C2F-1418-4978-8633-FD3188925113}" type="sibTrans" cxnId="{26C5F0C6-840E-44A2-92E0-932F7A051123}">
      <dgm:prSet/>
      <dgm:spPr/>
      <dgm:t>
        <a:bodyPr/>
        <a:lstStyle/>
        <a:p>
          <a:endParaRPr lang="en-ZA"/>
        </a:p>
      </dgm:t>
    </dgm:pt>
    <dgm:pt modelId="{3FE3192D-CF2E-49C0-A756-7125D214A3C0}" type="pres">
      <dgm:prSet presAssocID="{6CC767C3-1385-4E58-A12D-3536DA51F169}" presName="Name0" presStyleCnt="0">
        <dgm:presLayoutVars>
          <dgm:chMax val="2"/>
          <dgm:chPref val="2"/>
          <dgm:animLvl val="lvl"/>
        </dgm:presLayoutVars>
      </dgm:prSet>
      <dgm:spPr/>
    </dgm:pt>
    <dgm:pt modelId="{BCFE405C-1B0A-44E0-9BBA-14EC98EAE58D}" type="pres">
      <dgm:prSet presAssocID="{6CC767C3-1385-4E58-A12D-3536DA51F169}" presName="LeftText" presStyleLbl="revTx" presStyleIdx="0" presStyleCnt="0">
        <dgm:presLayoutVars>
          <dgm:bulletEnabled val="1"/>
        </dgm:presLayoutVars>
      </dgm:prSet>
      <dgm:spPr/>
    </dgm:pt>
    <dgm:pt modelId="{D2B3760F-8777-4E90-99F9-49FB1035940A}" type="pres">
      <dgm:prSet presAssocID="{6CC767C3-1385-4E58-A12D-3536DA51F169}" presName="LeftNode" presStyleLbl="bgImgPlace1" presStyleIdx="0" presStyleCnt="2" custScaleX="87686" custScaleY="110750" custLinFactNeighborX="9380" custLinFactNeighborY="11972">
        <dgm:presLayoutVars>
          <dgm:chMax val="2"/>
          <dgm:chPref val="2"/>
        </dgm:presLayoutVars>
      </dgm:prSet>
      <dgm:spPr/>
    </dgm:pt>
    <dgm:pt modelId="{47644750-AEE0-4FB4-9CBC-7436CB9AE2C2}" type="pres">
      <dgm:prSet presAssocID="{6CC767C3-1385-4E58-A12D-3536DA51F169}" presName="RightText" presStyleLbl="revTx" presStyleIdx="0" presStyleCnt="0">
        <dgm:presLayoutVars>
          <dgm:bulletEnabled val="1"/>
        </dgm:presLayoutVars>
      </dgm:prSet>
      <dgm:spPr/>
    </dgm:pt>
    <dgm:pt modelId="{E9858F37-4B00-40F1-97B3-7DF342276E23}" type="pres">
      <dgm:prSet presAssocID="{6CC767C3-1385-4E58-A12D-3536DA51F169}" presName="RightNode" presStyleLbl="bgImgPlace1" presStyleIdx="1" presStyleCnt="2" custScaleX="86448" custScaleY="111907" custLinFactNeighborX="-5497" custLinFactNeighborY="12848">
        <dgm:presLayoutVars>
          <dgm:chMax val="0"/>
          <dgm:chPref val="0"/>
        </dgm:presLayoutVars>
      </dgm:prSet>
      <dgm:spPr/>
    </dgm:pt>
    <dgm:pt modelId="{2EFB90D5-08F7-4ED7-88E5-6C2E5B1ABAE7}" type="pres">
      <dgm:prSet presAssocID="{6CC767C3-1385-4E58-A12D-3536DA51F169}" presName="TopArrow" presStyleLbl="node1" presStyleIdx="0" presStyleCnt="2"/>
      <dgm:spPr>
        <a:solidFill>
          <a:srgbClr val="C01900"/>
        </a:solidFill>
      </dgm:spPr>
    </dgm:pt>
    <dgm:pt modelId="{CC12328B-6F08-4C6A-A9C0-BB6D22B10D6E}" type="pres">
      <dgm:prSet presAssocID="{6CC767C3-1385-4E58-A12D-3536DA51F169}" presName="BottomArrow" presStyleLbl="node1" presStyleIdx="1" presStyleCnt="2" custLinFactNeighborX="-914" custLinFactNeighborY="27850"/>
      <dgm:spPr>
        <a:solidFill>
          <a:srgbClr val="C01900"/>
        </a:solidFill>
      </dgm:spPr>
    </dgm:pt>
  </dgm:ptLst>
  <dgm:cxnLst>
    <dgm:cxn modelId="{02AF9807-F02A-4F4F-B63C-E75DF5021370}" srcId="{6CC767C3-1385-4E58-A12D-3536DA51F169}" destId="{7AC0BA21-DC91-4917-BDB6-0A39AF21F233}" srcOrd="1" destOrd="0" parTransId="{ACD8632B-02D1-4295-94E9-DCF4CCEB6EB9}" sibTransId="{74AE6AC2-6887-4080-8054-AEF136143C09}"/>
    <dgm:cxn modelId="{634C0A19-ECF7-4646-9E48-E1F389FF5305}" type="presOf" srcId="{7AC0BA21-DC91-4917-BDB6-0A39AF21F233}" destId="{E9858F37-4B00-40F1-97B3-7DF342276E23}" srcOrd="1" destOrd="0" presId="urn:microsoft.com/office/officeart/2009/layout/ReverseList"/>
    <dgm:cxn modelId="{60BD841D-E0D0-4227-8400-116FC4C5153C}" type="presOf" srcId="{8CE23678-70EC-45AD-9725-9C8CB9E6333C}" destId="{BCFE405C-1B0A-44E0-9BBA-14EC98EAE58D}" srcOrd="0" destOrd="0" presId="urn:microsoft.com/office/officeart/2009/layout/ReverseList"/>
    <dgm:cxn modelId="{29182126-E45A-4F6C-B75F-11C0E5D77AA0}" type="presOf" srcId="{8CE23678-70EC-45AD-9725-9C8CB9E6333C}" destId="{D2B3760F-8777-4E90-99F9-49FB1035940A}" srcOrd="1" destOrd="0" presId="urn:microsoft.com/office/officeart/2009/layout/ReverseList"/>
    <dgm:cxn modelId="{3CA74B33-1372-4ABD-91FE-87EF2706E15B}" type="presOf" srcId="{6CC767C3-1385-4E58-A12D-3536DA51F169}" destId="{3FE3192D-CF2E-49C0-A756-7125D214A3C0}" srcOrd="0" destOrd="0" presId="urn:microsoft.com/office/officeart/2009/layout/ReverseList"/>
    <dgm:cxn modelId="{26C5F0C6-840E-44A2-92E0-932F7A051123}" srcId="{6CC767C3-1385-4E58-A12D-3536DA51F169}" destId="{7E26A05F-19BE-48F0-B76B-6684F94A18E9}" srcOrd="2" destOrd="0" parTransId="{9EB54A29-7032-4BB8-BFD1-0E18C41B0DC0}" sibTransId="{CCDC3C2F-1418-4978-8633-FD3188925113}"/>
    <dgm:cxn modelId="{F287F7DB-5C2A-4CC0-A9E6-09B636B4F792}" srcId="{6CC767C3-1385-4E58-A12D-3536DA51F169}" destId="{8CE23678-70EC-45AD-9725-9C8CB9E6333C}" srcOrd="0" destOrd="0" parTransId="{0359056F-6E88-4976-912C-C3FDBE3CAC17}" sibTransId="{426F22AE-500E-439F-9CAB-4FAB65560B55}"/>
    <dgm:cxn modelId="{F0B40BF8-DFB4-4290-B360-BDB786A5C520}" type="presOf" srcId="{7AC0BA21-DC91-4917-BDB6-0A39AF21F233}" destId="{47644750-AEE0-4FB4-9CBC-7436CB9AE2C2}" srcOrd="0" destOrd="0" presId="urn:microsoft.com/office/officeart/2009/layout/ReverseList"/>
    <dgm:cxn modelId="{2AE28608-7B5C-495A-B790-A0BF4E8FF968}" type="presParOf" srcId="{3FE3192D-CF2E-49C0-A756-7125D214A3C0}" destId="{BCFE405C-1B0A-44E0-9BBA-14EC98EAE58D}" srcOrd="0" destOrd="0" presId="urn:microsoft.com/office/officeart/2009/layout/ReverseList"/>
    <dgm:cxn modelId="{0126761E-A7F8-409A-88FF-D46AF79B7460}" type="presParOf" srcId="{3FE3192D-CF2E-49C0-A756-7125D214A3C0}" destId="{D2B3760F-8777-4E90-99F9-49FB1035940A}" srcOrd="1" destOrd="0" presId="urn:microsoft.com/office/officeart/2009/layout/ReverseList"/>
    <dgm:cxn modelId="{2F9B8111-3448-4D60-A3D4-63D11D923E1C}" type="presParOf" srcId="{3FE3192D-CF2E-49C0-A756-7125D214A3C0}" destId="{47644750-AEE0-4FB4-9CBC-7436CB9AE2C2}" srcOrd="2" destOrd="0" presId="urn:microsoft.com/office/officeart/2009/layout/ReverseList"/>
    <dgm:cxn modelId="{7ADB7314-E361-4791-89CE-8D93D125B8E1}" type="presParOf" srcId="{3FE3192D-CF2E-49C0-A756-7125D214A3C0}" destId="{E9858F37-4B00-40F1-97B3-7DF342276E23}" srcOrd="3" destOrd="0" presId="urn:microsoft.com/office/officeart/2009/layout/ReverseList"/>
    <dgm:cxn modelId="{9B4DDB3F-99E3-41C3-89D4-FA05E2A0A904}" type="presParOf" srcId="{3FE3192D-CF2E-49C0-A756-7125D214A3C0}" destId="{2EFB90D5-08F7-4ED7-88E5-6C2E5B1ABAE7}" srcOrd="4" destOrd="0" presId="urn:microsoft.com/office/officeart/2009/layout/ReverseList"/>
    <dgm:cxn modelId="{BB112EC5-F767-4677-B9F0-555B42B573EF}" type="presParOf" srcId="{3FE3192D-CF2E-49C0-A756-7125D214A3C0}" destId="{CC12328B-6F08-4C6A-A9C0-BB6D22B10D6E}" srcOrd="5" destOrd="0" presId="urn:microsoft.com/office/officeart/2009/layout/Revers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3781C3-A8E9-4D84-818C-B63D09A6017D}" type="doc">
      <dgm:prSet loTypeId="urn:microsoft.com/office/officeart/2005/8/layout/hProcess4" loCatId="process" qsTypeId="urn:microsoft.com/office/officeart/2005/8/quickstyle/3d1" qsCatId="3D" csTypeId="urn:microsoft.com/office/officeart/2005/8/colors/colorful3" csCatId="colorful" phldr="1"/>
      <dgm:spPr/>
      <dgm:t>
        <a:bodyPr/>
        <a:lstStyle/>
        <a:p>
          <a:endParaRPr lang="en-ZA"/>
        </a:p>
      </dgm:t>
    </dgm:pt>
    <dgm:pt modelId="{EA043405-1AB2-465E-9593-F27E8D60D693}">
      <dgm:prSet phldrT="[Text]"/>
      <dgm:spPr/>
      <dgm:t>
        <a:bodyPr/>
        <a:lstStyle/>
        <a:p>
          <a:r>
            <a:rPr lang="en-ZA"/>
            <a:t>Work -life Balance </a:t>
          </a:r>
        </a:p>
      </dgm:t>
    </dgm:pt>
    <dgm:pt modelId="{07E410F0-24BD-45F9-AB26-C2FE504F1BDD}" type="parTrans" cxnId="{B5F3D7C9-A43E-4F5D-A3EE-4318707B07AD}">
      <dgm:prSet/>
      <dgm:spPr/>
      <dgm:t>
        <a:bodyPr/>
        <a:lstStyle/>
        <a:p>
          <a:endParaRPr lang="en-ZA"/>
        </a:p>
      </dgm:t>
    </dgm:pt>
    <dgm:pt modelId="{7A4F784F-F519-4CEF-B973-8E8B2E2979F0}" type="sibTrans" cxnId="{B5F3D7C9-A43E-4F5D-A3EE-4318707B07AD}">
      <dgm:prSet/>
      <dgm:spPr/>
      <dgm:t>
        <a:bodyPr/>
        <a:lstStyle/>
        <a:p>
          <a:endParaRPr lang="en-ZA"/>
        </a:p>
      </dgm:t>
    </dgm:pt>
    <dgm:pt modelId="{1EFF0F7E-BCAD-4EA9-B373-2D0841370B58}">
      <dgm:prSet phldrT="[Text]"/>
      <dgm:spPr/>
      <dgm:t>
        <a:bodyPr/>
        <a:lstStyle/>
        <a:p>
          <a:r>
            <a:rPr lang="en-ZA"/>
            <a:t>Family support structures </a:t>
          </a:r>
        </a:p>
      </dgm:t>
    </dgm:pt>
    <dgm:pt modelId="{A6AE045A-3C39-49BC-BDB1-7353BCDA45C2}" type="parTrans" cxnId="{21B4B3F8-FA51-4D05-9490-C6D73B5A6DEF}">
      <dgm:prSet/>
      <dgm:spPr/>
      <dgm:t>
        <a:bodyPr/>
        <a:lstStyle/>
        <a:p>
          <a:endParaRPr lang="en-ZA"/>
        </a:p>
      </dgm:t>
    </dgm:pt>
    <dgm:pt modelId="{B5756879-C0D1-49F6-B40C-D0B4F7C988BF}" type="sibTrans" cxnId="{21B4B3F8-FA51-4D05-9490-C6D73B5A6DEF}">
      <dgm:prSet/>
      <dgm:spPr/>
      <dgm:t>
        <a:bodyPr/>
        <a:lstStyle/>
        <a:p>
          <a:endParaRPr lang="en-ZA"/>
        </a:p>
      </dgm:t>
    </dgm:pt>
    <dgm:pt modelId="{AE8BF8F0-5E58-4692-AA10-D06755A44604}">
      <dgm:prSet phldrT="[Text]"/>
      <dgm:spPr/>
      <dgm:t>
        <a:bodyPr/>
        <a:lstStyle/>
        <a:p>
          <a:r>
            <a:rPr lang="en-ZA"/>
            <a:t>Balancing personal life with professiongal goals  </a:t>
          </a:r>
        </a:p>
      </dgm:t>
    </dgm:pt>
    <dgm:pt modelId="{A9959EB0-D044-475C-B3AD-5E62D9975877}" type="parTrans" cxnId="{516D1BAE-8AF2-4BA0-9F53-770DC8404B6C}">
      <dgm:prSet/>
      <dgm:spPr/>
      <dgm:t>
        <a:bodyPr/>
        <a:lstStyle/>
        <a:p>
          <a:endParaRPr lang="en-ZA"/>
        </a:p>
      </dgm:t>
    </dgm:pt>
    <dgm:pt modelId="{AEA47191-3CDC-4034-A0F0-BF9D6627D8D1}" type="sibTrans" cxnId="{516D1BAE-8AF2-4BA0-9F53-770DC8404B6C}">
      <dgm:prSet/>
      <dgm:spPr/>
      <dgm:t>
        <a:bodyPr/>
        <a:lstStyle/>
        <a:p>
          <a:endParaRPr lang="en-ZA"/>
        </a:p>
      </dgm:t>
    </dgm:pt>
    <dgm:pt modelId="{F893E62C-546D-49D9-9B4A-EE1B414841A0}">
      <dgm:prSet phldrT="[Text]"/>
      <dgm:spPr/>
      <dgm:t>
        <a:bodyPr/>
        <a:lstStyle/>
        <a:p>
          <a:r>
            <a:rPr lang="en-ZA"/>
            <a:t>Institutional Culture </a:t>
          </a:r>
        </a:p>
      </dgm:t>
    </dgm:pt>
    <dgm:pt modelId="{9C6356E7-B545-4902-ADA9-7A868419D7F2}" type="parTrans" cxnId="{214C401F-F501-450D-BDF4-E8546065B029}">
      <dgm:prSet/>
      <dgm:spPr/>
      <dgm:t>
        <a:bodyPr/>
        <a:lstStyle/>
        <a:p>
          <a:endParaRPr lang="en-ZA"/>
        </a:p>
      </dgm:t>
    </dgm:pt>
    <dgm:pt modelId="{9403FC1A-3D64-4652-88AE-308EB3DBFA79}" type="sibTrans" cxnId="{214C401F-F501-450D-BDF4-E8546065B029}">
      <dgm:prSet/>
      <dgm:spPr/>
      <dgm:t>
        <a:bodyPr/>
        <a:lstStyle/>
        <a:p>
          <a:endParaRPr lang="en-ZA"/>
        </a:p>
      </dgm:t>
    </dgm:pt>
    <dgm:pt modelId="{09E0BE07-CB2A-45E1-9637-DE6B0877C4D0}">
      <dgm:prSet phldrT="[Text]"/>
      <dgm:spPr/>
      <dgm:t>
        <a:bodyPr/>
        <a:lstStyle/>
        <a:p>
          <a:r>
            <a:rPr lang="en-ZA"/>
            <a:t>Human Agency </a:t>
          </a:r>
        </a:p>
      </dgm:t>
    </dgm:pt>
    <dgm:pt modelId="{5E5A3064-771F-4B77-9698-11ACEF1FD938}" type="parTrans" cxnId="{ED4F5038-C44B-4497-A47A-0293746D5FF3}">
      <dgm:prSet/>
      <dgm:spPr/>
      <dgm:t>
        <a:bodyPr/>
        <a:lstStyle/>
        <a:p>
          <a:endParaRPr lang="en-ZA"/>
        </a:p>
      </dgm:t>
    </dgm:pt>
    <dgm:pt modelId="{A278CE02-8B18-49C3-9775-E03506A2E9E0}" type="sibTrans" cxnId="{ED4F5038-C44B-4497-A47A-0293746D5FF3}">
      <dgm:prSet/>
      <dgm:spPr/>
      <dgm:t>
        <a:bodyPr/>
        <a:lstStyle/>
        <a:p>
          <a:endParaRPr lang="en-ZA"/>
        </a:p>
      </dgm:t>
    </dgm:pt>
    <dgm:pt modelId="{3C15DDD5-DE74-4A0C-9409-A96AF138E9E5}">
      <dgm:prSet phldrT="[Text]"/>
      <dgm:spPr/>
      <dgm:t>
        <a:bodyPr/>
        <a:lstStyle/>
        <a:p>
          <a:r>
            <a:rPr lang="en-ZA"/>
            <a:t>Grit </a:t>
          </a:r>
        </a:p>
      </dgm:t>
    </dgm:pt>
    <dgm:pt modelId="{45155BA2-3506-40F8-9600-7C523D09D85A}" type="parTrans" cxnId="{B3E33E28-36D2-47EF-8E70-F3B57BAEEE47}">
      <dgm:prSet/>
      <dgm:spPr/>
      <dgm:t>
        <a:bodyPr/>
        <a:lstStyle/>
        <a:p>
          <a:endParaRPr lang="en-ZA"/>
        </a:p>
      </dgm:t>
    </dgm:pt>
    <dgm:pt modelId="{18F1988F-E809-447B-982E-E1650F24B034}" type="sibTrans" cxnId="{B3E33E28-36D2-47EF-8E70-F3B57BAEEE47}">
      <dgm:prSet/>
      <dgm:spPr/>
      <dgm:t>
        <a:bodyPr/>
        <a:lstStyle/>
        <a:p>
          <a:endParaRPr lang="en-ZA"/>
        </a:p>
      </dgm:t>
    </dgm:pt>
    <dgm:pt modelId="{80949145-11C4-4A8B-BB4A-E10DBB377C51}">
      <dgm:prSet/>
      <dgm:spPr/>
      <dgm:t>
        <a:bodyPr/>
        <a:lstStyle/>
        <a:p>
          <a:r>
            <a:rPr lang="en-ZA"/>
            <a:t>Professional Development Goals </a:t>
          </a:r>
        </a:p>
      </dgm:t>
    </dgm:pt>
    <dgm:pt modelId="{DE75FA89-E38C-4D02-AB7A-00ABCB1D28F0}" type="parTrans" cxnId="{6EF8AB59-CB49-440D-940E-459EF03F546F}">
      <dgm:prSet/>
      <dgm:spPr/>
      <dgm:t>
        <a:bodyPr/>
        <a:lstStyle/>
        <a:p>
          <a:endParaRPr lang="en-ZA"/>
        </a:p>
      </dgm:t>
    </dgm:pt>
    <dgm:pt modelId="{E15405EB-E46D-492D-B6C4-6AF2CF4536D6}" type="sibTrans" cxnId="{6EF8AB59-CB49-440D-940E-459EF03F546F}">
      <dgm:prSet/>
      <dgm:spPr/>
      <dgm:t>
        <a:bodyPr/>
        <a:lstStyle/>
        <a:p>
          <a:endParaRPr lang="en-ZA"/>
        </a:p>
      </dgm:t>
    </dgm:pt>
    <dgm:pt modelId="{105EFBF9-D42D-4CDD-B197-1D87CE198430}">
      <dgm:prSet phldrT="[Text]"/>
      <dgm:spPr/>
      <dgm:t>
        <a:bodyPr/>
        <a:lstStyle/>
        <a:p>
          <a:r>
            <a:rPr lang="en-ZA" dirty="0"/>
            <a:t>Performance Management systems</a:t>
          </a:r>
        </a:p>
      </dgm:t>
    </dgm:pt>
    <dgm:pt modelId="{C5CEF8D5-80AA-4EF1-A81F-11D2E12104D2}" type="parTrans" cxnId="{2F41BA85-71A0-4E07-997A-12BBCD0F53FD}">
      <dgm:prSet/>
      <dgm:spPr/>
      <dgm:t>
        <a:bodyPr/>
        <a:lstStyle/>
        <a:p>
          <a:endParaRPr lang="en-ZA"/>
        </a:p>
      </dgm:t>
    </dgm:pt>
    <dgm:pt modelId="{87ED887B-3FF2-4B18-A628-7F2225391321}" type="sibTrans" cxnId="{2F41BA85-71A0-4E07-997A-12BBCD0F53FD}">
      <dgm:prSet/>
      <dgm:spPr/>
      <dgm:t>
        <a:bodyPr/>
        <a:lstStyle/>
        <a:p>
          <a:endParaRPr lang="en-ZA"/>
        </a:p>
      </dgm:t>
    </dgm:pt>
    <dgm:pt modelId="{D8C112EB-C0BF-4835-B479-54E35674A2B9}">
      <dgm:prSet phldrT="[Text]"/>
      <dgm:spPr/>
      <dgm:t>
        <a:bodyPr/>
        <a:lstStyle/>
        <a:p>
          <a:r>
            <a:rPr lang="en-ZA"/>
            <a:t>Balancing teaching workloads with other core academic functions</a:t>
          </a:r>
        </a:p>
      </dgm:t>
    </dgm:pt>
    <dgm:pt modelId="{EECD3109-D774-46AA-93C0-7E0F7D5BE4D7}" type="parTrans" cxnId="{6AEB5A73-1C5C-4FC4-87EE-A193EC732823}">
      <dgm:prSet/>
      <dgm:spPr/>
      <dgm:t>
        <a:bodyPr/>
        <a:lstStyle/>
        <a:p>
          <a:endParaRPr lang="en-ZA"/>
        </a:p>
      </dgm:t>
    </dgm:pt>
    <dgm:pt modelId="{E801ADF2-1D00-48CB-99DC-BD533135114F}" type="sibTrans" cxnId="{6AEB5A73-1C5C-4FC4-87EE-A193EC732823}">
      <dgm:prSet/>
      <dgm:spPr/>
      <dgm:t>
        <a:bodyPr/>
        <a:lstStyle/>
        <a:p>
          <a:endParaRPr lang="en-ZA"/>
        </a:p>
      </dgm:t>
    </dgm:pt>
    <dgm:pt modelId="{213D8B31-1924-43F2-B2E6-9A0BBDD406A3}">
      <dgm:prSet/>
      <dgm:spPr/>
      <dgm:t>
        <a:bodyPr/>
        <a:lstStyle/>
        <a:p>
          <a:endParaRPr lang="en-ZA"/>
        </a:p>
      </dgm:t>
    </dgm:pt>
    <dgm:pt modelId="{0E1CB658-3CD9-4D82-B47E-C3E154038E09}" type="parTrans" cxnId="{F5E3053F-4E9D-4338-A8CE-872C81A9B35E}">
      <dgm:prSet/>
      <dgm:spPr/>
      <dgm:t>
        <a:bodyPr/>
        <a:lstStyle/>
        <a:p>
          <a:endParaRPr lang="en-ZA"/>
        </a:p>
      </dgm:t>
    </dgm:pt>
    <dgm:pt modelId="{BC5666FD-3B89-4755-835B-30523BB630F8}" type="sibTrans" cxnId="{F5E3053F-4E9D-4338-A8CE-872C81A9B35E}">
      <dgm:prSet/>
      <dgm:spPr/>
      <dgm:t>
        <a:bodyPr/>
        <a:lstStyle/>
        <a:p>
          <a:endParaRPr lang="en-ZA"/>
        </a:p>
      </dgm:t>
    </dgm:pt>
    <dgm:pt modelId="{964C7AF9-8DE8-4722-92BD-42D8A1D8E689}">
      <dgm:prSet/>
      <dgm:spPr/>
      <dgm:t>
        <a:bodyPr/>
        <a:lstStyle/>
        <a:p>
          <a:endParaRPr lang="en-ZA"/>
        </a:p>
      </dgm:t>
    </dgm:pt>
    <dgm:pt modelId="{1A689BF1-B80D-4184-BAC1-E201494BE8F1}" type="parTrans" cxnId="{CE4F07F8-039E-450F-8A8D-4D9C7BA67BB6}">
      <dgm:prSet/>
      <dgm:spPr/>
      <dgm:t>
        <a:bodyPr/>
        <a:lstStyle/>
        <a:p>
          <a:endParaRPr lang="en-ZA"/>
        </a:p>
      </dgm:t>
    </dgm:pt>
    <dgm:pt modelId="{E80D10F5-19A2-47D9-B89C-FC9745BBCA1A}" type="sibTrans" cxnId="{CE4F07F8-039E-450F-8A8D-4D9C7BA67BB6}">
      <dgm:prSet/>
      <dgm:spPr/>
      <dgm:t>
        <a:bodyPr/>
        <a:lstStyle/>
        <a:p>
          <a:endParaRPr lang="en-ZA"/>
        </a:p>
      </dgm:t>
    </dgm:pt>
    <dgm:pt modelId="{F5EEFE65-3CAB-47D2-85F4-AE5B010E60EE}">
      <dgm:prSet/>
      <dgm:spPr/>
      <dgm:t>
        <a:bodyPr/>
        <a:lstStyle/>
        <a:p>
          <a:endParaRPr lang="en-ZA"/>
        </a:p>
      </dgm:t>
    </dgm:pt>
    <dgm:pt modelId="{7055EE7C-746A-472A-A899-3D10B0485F5C}" type="parTrans" cxnId="{5FE3ABE7-9F73-4417-AF8E-7E384E8D46B6}">
      <dgm:prSet/>
      <dgm:spPr/>
      <dgm:t>
        <a:bodyPr/>
        <a:lstStyle/>
        <a:p>
          <a:endParaRPr lang="en-ZA"/>
        </a:p>
      </dgm:t>
    </dgm:pt>
    <dgm:pt modelId="{BA4C8CDA-1CE2-4A22-BB36-E3BF9D03F5B0}" type="sibTrans" cxnId="{5FE3ABE7-9F73-4417-AF8E-7E384E8D46B6}">
      <dgm:prSet/>
      <dgm:spPr/>
      <dgm:t>
        <a:bodyPr/>
        <a:lstStyle/>
        <a:p>
          <a:endParaRPr lang="en-ZA"/>
        </a:p>
      </dgm:t>
    </dgm:pt>
    <dgm:pt modelId="{D2170C66-C2F6-4CB4-B56D-172D7AAF4A28}">
      <dgm:prSet/>
      <dgm:spPr/>
      <dgm:t>
        <a:bodyPr/>
        <a:lstStyle/>
        <a:p>
          <a:endParaRPr lang="en-ZA"/>
        </a:p>
      </dgm:t>
    </dgm:pt>
    <dgm:pt modelId="{FEACD60E-16BC-4E82-B428-F6D0FCB0BE3D}" type="parTrans" cxnId="{5B9EFD44-7F98-4274-B29C-101BA11AC5B1}">
      <dgm:prSet/>
      <dgm:spPr/>
      <dgm:t>
        <a:bodyPr/>
        <a:lstStyle/>
        <a:p>
          <a:endParaRPr lang="en-ZA"/>
        </a:p>
      </dgm:t>
    </dgm:pt>
    <dgm:pt modelId="{F8EB3C3E-D827-4CBD-8E9F-26555134371B}" type="sibTrans" cxnId="{5B9EFD44-7F98-4274-B29C-101BA11AC5B1}">
      <dgm:prSet/>
      <dgm:spPr/>
      <dgm:t>
        <a:bodyPr/>
        <a:lstStyle/>
        <a:p>
          <a:endParaRPr lang="en-ZA"/>
        </a:p>
      </dgm:t>
    </dgm:pt>
    <dgm:pt modelId="{F2680119-5A5F-4DE1-9A01-E7A534BB2597}">
      <dgm:prSet/>
      <dgm:spPr/>
      <dgm:t>
        <a:bodyPr/>
        <a:lstStyle/>
        <a:p>
          <a:endParaRPr lang="en-ZA"/>
        </a:p>
      </dgm:t>
    </dgm:pt>
    <dgm:pt modelId="{FDF50C7E-1A54-4715-A699-FA74C95C7F7A}" type="parTrans" cxnId="{63BD71AC-9073-4742-AF96-7566B893A736}">
      <dgm:prSet/>
      <dgm:spPr/>
      <dgm:t>
        <a:bodyPr/>
        <a:lstStyle/>
        <a:p>
          <a:endParaRPr lang="en-ZA"/>
        </a:p>
      </dgm:t>
    </dgm:pt>
    <dgm:pt modelId="{4D0E455F-6BFA-4ED3-AB5A-996A3F9799F2}" type="sibTrans" cxnId="{63BD71AC-9073-4742-AF96-7566B893A736}">
      <dgm:prSet/>
      <dgm:spPr/>
      <dgm:t>
        <a:bodyPr/>
        <a:lstStyle/>
        <a:p>
          <a:endParaRPr lang="en-ZA"/>
        </a:p>
      </dgm:t>
    </dgm:pt>
    <dgm:pt modelId="{E44B762E-74B7-4BE5-BC60-7AAEDD93B9A4}">
      <dgm:prSet/>
      <dgm:spPr/>
      <dgm:t>
        <a:bodyPr/>
        <a:lstStyle/>
        <a:p>
          <a:r>
            <a:rPr lang="en-ZA"/>
            <a:t>Career development </a:t>
          </a:r>
        </a:p>
      </dgm:t>
    </dgm:pt>
    <dgm:pt modelId="{CE46C732-0897-4A9F-81D7-DF991C5EEBB2}" type="parTrans" cxnId="{6C8B038B-C77D-4867-A065-93EBAD236143}">
      <dgm:prSet/>
      <dgm:spPr/>
      <dgm:t>
        <a:bodyPr/>
        <a:lstStyle/>
        <a:p>
          <a:endParaRPr lang="en-ZA"/>
        </a:p>
      </dgm:t>
    </dgm:pt>
    <dgm:pt modelId="{602462E0-CE81-4DA0-9D43-719A5F9B4480}" type="sibTrans" cxnId="{6C8B038B-C77D-4867-A065-93EBAD236143}">
      <dgm:prSet/>
      <dgm:spPr/>
      <dgm:t>
        <a:bodyPr/>
        <a:lstStyle/>
        <a:p>
          <a:endParaRPr lang="en-ZA"/>
        </a:p>
      </dgm:t>
    </dgm:pt>
    <dgm:pt modelId="{911447A3-35DF-4290-AC74-312A363F10B0}">
      <dgm:prSet/>
      <dgm:spPr/>
      <dgm:t>
        <a:bodyPr/>
        <a:lstStyle/>
        <a:p>
          <a:r>
            <a:rPr lang="en-ZA"/>
            <a:t>PhD </a:t>
          </a:r>
        </a:p>
      </dgm:t>
    </dgm:pt>
    <dgm:pt modelId="{EAEEA388-5E08-4C27-8DF0-1C47ACD796C8}" type="parTrans" cxnId="{3F0B6EF5-273E-474A-94FC-E2815367DB40}">
      <dgm:prSet/>
      <dgm:spPr/>
      <dgm:t>
        <a:bodyPr/>
        <a:lstStyle/>
        <a:p>
          <a:endParaRPr lang="en-ZA"/>
        </a:p>
      </dgm:t>
    </dgm:pt>
    <dgm:pt modelId="{7F23C270-35DE-4AFE-8888-0D00A120CC1B}" type="sibTrans" cxnId="{3F0B6EF5-273E-474A-94FC-E2815367DB40}">
      <dgm:prSet/>
      <dgm:spPr/>
      <dgm:t>
        <a:bodyPr/>
        <a:lstStyle/>
        <a:p>
          <a:endParaRPr lang="en-ZA"/>
        </a:p>
      </dgm:t>
    </dgm:pt>
    <dgm:pt modelId="{848BF38F-5E2E-41C7-96D2-D1966FD48EA8}">
      <dgm:prSet/>
      <dgm:spPr/>
      <dgm:t>
        <a:bodyPr/>
        <a:lstStyle/>
        <a:p>
          <a:r>
            <a:rPr lang="en-ZA"/>
            <a:t>Publications </a:t>
          </a:r>
        </a:p>
      </dgm:t>
    </dgm:pt>
    <dgm:pt modelId="{902052EA-9E0D-406A-8CA1-E15DB0167197}" type="parTrans" cxnId="{7E0A7256-5678-4029-BDD5-523C3E2B419F}">
      <dgm:prSet/>
      <dgm:spPr/>
      <dgm:t>
        <a:bodyPr/>
        <a:lstStyle/>
        <a:p>
          <a:endParaRPr lang="en-ZA"/>
        </a:p>
      </dgm:t>
    </dgm:pt>
    <dgm:pt modelId="{F2127B9B-8BD5-4EA9-AA42-0D4F9BD4FF1A}" type="sibTrans" cxnId="{7E0A7256-5678-4029-BDD5-523C3E2B419F}">
      <dgm:prSet/>
      <dgm:spPr/>
      <dgm:t>
        <a:bodyPr/>
        <a:lstStyle/>
        <a:p>
          <a:endParaRPr lang="en-ZA"/>
        </a:p>
      </dgm:t>
    </dgm:pt>
    <dgm:pt modelId="{D9B00DA6-8078-4841-A0BE-283E23109A62}">
      <dgm:prSet/>
      <dgm:spPr/>
      <dgm:t>
        <a:bodyPr/>
        <a:lstStyle/>
        <a:p>
          <a:r>
            <a:rPr lang="en-ZA"/>
            <a:t>Research supervsion</a:t>
          </a:r>
        </a:p>
      </dgm:t>
    </dgm:pt>
    <dgm:pt modelId="{14360C45-6EEE-440D-8CA2-A37430C991FB}" type="parTrans" cxnId="{4E07F9CA-5D17-4094-9E84-11A652BECF32}">
      <dgm:prSet/>
      <dgm:spPr/>
      <dgm:t>
        <a:bodyPr/>
        <a:lstStyle/>
        <a:p>
          <a:endParaRPr lang="en-ZA"/>
        </a:p>
      </dgm:t>
    </dgm:pt>
    <dgm:pt modelId="{3AE3EB95-8F9C-498E-8C54-27B0ABEEE89E}" type="sibTrans" cxnId="{4E07F9CA-5D17-4094-9E84-11A652BECF32}">
      <dgm:prSet/>
      <dgm:spPr/>
      <dgm:t>
        <a:bodyPr/>
        <a:lstStyle/>
        <a:p>
          <a:endParaRPr lang="en-ZA"/>
        </a:p>
      </dgm:t>
    </dgm:pt>
    <dgm:pt modelId="{09ABDF8F-262D-427E-894A-8C643147B381}">
      <dgm:prSet/>
      <dgm:spPr/>
      <dgm:t>
        <a:bodyPr/>
        <a:lstStyle/>
        <a:p>
          <a:endParaRPr lang="en-ZA"/>
        </a:p>
      </dgm:t>
    </dgm:pt>
    <dgm:pt modelId="{3D228A08-7435-4813-8689-F912D1F9A210}" type="parTrans" cxnId="{79FC16E7-6339-4242-9079-73D85B9FC582}">
      <dgm:prSet/>
      <dgm:spPr/>
      <dgm:t>
        <a:bodyPr/>
        <a:lstStyle/>
        <a:p>
          <a:endParaRPr lang="en-ZA"/>
        </a:p>
      </dgm:t>
    </dgm:pt>
    <dgm:pt modelId="{0B5C0772-AE18-4D43-8F0E-CDA40FE7DFDE}" type="sibTrans" cxnId="{79FC16E7-6339-4242-9079-73D85B9FC582}">
      <dgm:prSet/>
      <dgm:spPr/>
      <dgm:t>
        <a:bodyPr/>
        <a:lstStyle/>
        <a:p>
          <a:endParaRPr lang="en-ZA"/>
        </a:p>
      </dgm:t>
    </dgm:pt>
    <dgm:pt modelId="{184BE274-932E-4870-8922-22B06D832063}">
      <dgm:prSet phldrT="[Text]"/>
      <dgm:spPr/>
      <dgm:t>
        <a:bodyPr/>
        <a:lstStyle/>
        <a:p>
          <a:endParaRPr lang="en-ZA"/>
        </a:p>
      </dgm:t>
    </dgm:pt>
    <dgm:pt modelId="{F0704403-0E52-481D-9251-560A8AEEC54C}" type="parTrans" cxnId="{915F6C7B-7F26-4DE0-A175-F7FFFDA5A7D9}">
      <dgm:prSet/>
      <dgm:spPr/>
      <dgm:t>
        <a:bodyPr/>
        <a:lstStyle/>
        <a:p>
          <a:endParaRPr lang="en-ZA"/>
        </a:p>
      </dgm:t>
    </dgm:pt>
    <dgm:pt modelId="{165E2E34-20CD-4CFC-9050-2A2D43788DB2}" type="sibTrans" cxnId="{915F6C7B-7F26-4DE0-A175-F7FFFDA5A7D9}">
      <dgm:prSet/>
      <dgm:spPr/>
      <dgm:t>
        <a:bodyPr/>
        <a:lstStyle/>
        <a:p>
          <a:endParaRPr lang="en-ZA"/>
        </a:p>
      </dgm:t>
    </dgm:pt>
    <dgm:pt modelId="{B3B6F108-9808-405A-9E97-3DF9A98545B1}">
      <dgm:prSet phldrT="[Text]"/>
      <dgm:spPr/>
      <dgm:t>
        <a:bodyPr/>
        <a:lstStyle/>
        <a:p>
          <a:endParaRPr lang="en-ZA"/>
        </a:p>
      </dgm:t>
    </dgm:pt>
    <dgm:pt modelId="{580560C1-BA56-4A47-9E4E-954AD6C3E65E}" type="parTrans" cxnId="{7D38CBEC-6BA2-404B-8066-28B10EC26130}">
      <dgm:prSet/>
      <dgm:spPr/>
      <dgm:t>
        <a:bodyPr/>
        <a:lstStyle/>
        <a:p>
          <a:endParaRPr lang="en-ZA"/>
        </a:p>
      </dgm:t>
    </dgm:pt>
    <dgm:pt modelId="{BBDFD8F9-10D8-42C9-A1FF-3504DFDBB039}" type="sibTrans" cxnId="{7D38CBEC-6BA2-404B-8066-28B10EC26130}">
      <dgm:prSet/>
      <dgm:spPr/>
      <dgm:t>
        <a:bodyPr/>
        <a:lstStyle/>
        <a:p>
          <a:endParaRPr lang="en-ZA"/>
        </a:p>
      </dgm:t>
    </dgm:pt>
    <dgm:pt modelId="{4A0E5A32-1B78-4D18-B80D-B48146F1FF5F}">
      <dgm:prSet/>
      <dgm:spPr/>
      <dgm:t>
        <a:bodyPr/>
        <a:lstStyle/>
        <a:p>
          <a:r>
            <a:rPr lang="en-ZA"/>
            <a:t>Enabling organisational  culture</a:t>
          </a:r>
        </a:p>
      </dgm:t>
    </dgm:pt>
    <dgm:pt modelId="{6B9993D9-BFBD-4B32-B989-12A2B8674406}" type="parTrans" cxnId="{8CA04AAA-DB78-41C7-8E92-B049AA8E1983}">
      <dgm:prSet/>
      <dgm:spPr/>
      <dgm:t>
        <a:bodyPr/>
        <a:lstStyle/>
        <a:p>
          <a:endParaRPr lang="en-ZA"/>
        </a:p>
      </dgm:t>
    </dgm:pt>
    <dgm:pt modelId="{0729A35A-7534-4B23-B49B-FD08EC654869}" type="sibTrans" cxnId="{8CA04AAA-DB78-41C7-8E92-B049AA8E1983}">
      <dgm:prSet/>
      <dgm:spPr/>
      <dgm:t>
        <a:bodyPr/>
        <a:lstStyle/>
        <a:p>
          <a:endParaRPr lang="en-ZA"/>
        </a:p>
      </dgm:t>
    </dgm:pt>
    <dgm:pt modelId="{9B369791-B0A6-4AC9-932E-C7FE7ADBE98B}">
      <dgm:prSet/>
      <dgm:spPr/>
      <dgm:t>
        <a:bodyPr/>
        <a:lstStyle/>
        <a:p>
          <a:r>
            <a:rPr lang="en-ZA" dirty="0"/>
            <a:t>Systems and </a:t>
          </a:r>
          <a:r>
            <a:rPr lang="en-ZA" dirty="0" err="1"/>
            <a:t>poliices</a:t>
          </a:r>
          <a:r>
            <a:rPr lang="en-ZA" dirty="0"/>
            <a:t> </a:t>
          </a:r>
        </a:p>
      </dgm:t>
    </dgm:pt>
    <dgm:pt modelId="{C2353084-1AA2-402E-AFAF-0400D6125741}" type="parTrans" cxnId="{25E53D29-C665-4454-A2BF-B6372BDEB7FA}">
      <dgm:prSet/>
      <dgm:spPr/>
      <dgm:t>
        <a:bodyPr/>
        <a:lstStyle/>
        <a:p>
          <a:endParaRPr lang="en-ZA"/>
        </a:p>
      </dgm:t>
    </dgm:pt>
    <dgm:pt modelId="{30732CFD-1D51-45CA-84E7-91099217FF18}" type="sibTrans" cxnId="{25E53D29-C665-4454-A2BF-B6372BDEB7FA}">
      <dgm:prSet/>
      <dgm:spPr/>
      <dgm:t>
        <a:bodyPr/>
        <a:lstStyle/>
        <a:p>
          <a:endParaRPr lang="en-ZA"/>
        </a:p>
      </dgm:t>
    </dgm:pt>
    <dgm:pt modelId="{B1597915-C79C-4099-B613-014A58872749}">
      <dgm:prSet/>
      <dgm:spPr/>
      <dgm:t>
        <a:bodyPr/>
        <a:lstStyle/>
        <a:p>
          <a:r>
            <a:rPr lang="en-ZA"/>
            <a:t>Leadershp support </a:t>
          </a:r>
        </a:p>
      </dgm:t>
    </dgm:pt>
    <dgm:pt modelId="{C7D0A02F-9CB9-4A4D-A606-1C8CCB43EBF8}" type="parTrans" cxnId="{427164FB-0A69-47DA-A6BB-526BACE574C2}">
      <dgm:prSet/>
      <dgm:spPr/>
      <dgm:t>
        <a:bodyPr/>
        <a:lstStyle/>
        <a:p>
          <a:endParaRPr lang="en-ZA"/>
        </a:p>
      </dgm:t>
    </dgm:pt>
    <dgm:pt modelId="{FB23C6AB-8BD9-4E4D-B59B-C6D82190DA28}" type="sibTrans" cxnId="{427164FB-0A69-47DA-A6BB-526BACE574C2}">
      <dgm:prSet/>
      <dgm:spPr/>
      <dgm:t>
        <a:bodyPr/>
        <a:lstStyle/>
        <a:p>
          <a:endParaRPr lang="en-ZA"/>
        </a:p>
      </dgm:t>
    </dgm:pt>
    <dgm:pt modelId="{DBA64196-1922-4F52-B740-046B793E3185}">
      <dgm:prSet phldrT="[Text]"/>
      <dgm:spPr/>
      <dgm:t>
        <a:bodyPr/>
        <a:lstStyle/>
        <a:p>
          <a:r>
            <a:rPr lang="en-ZA"/>
            <a:t>Determination to succeed </a:t>
          </a:r>
        </a:p>
      </dgm:t>
    </dgm:pt>
    <dgm:pt modelId="{BC5CB1E1-B937-4ABB-B4A8-FDF5DC701211}" type="parTrans" cxnId="{EA602EF0-9B1F-4CB8-A32B-5A072AD84A4D}">
      <dgm:prSet/>
      <dgm:spPr/>
      <dgm:t>
        <a:bodyPr/>
        <a:lstStyle/>
        <a:p>
          <a:endParaRPr lang="en-ZA"/>
        </a:p>
      </dgm:t>
    </dgm:pt>
    <dgm:pt modelId="{84187FDE-1013-4910-81FD-1B954DCAE229}" type="sibTrans" cxnId="{EA602EF0-9B1F-4CB8-A32B-5A072AD84A4D}">
      <dgm:prSet/>
      <dgm:spPr/>
      <dgm:t>
        <a:bodyPr/>
        <a:lstStyle/>
        <a:p>
          <a:endParaRPr lang="en-ZA"/>
        </a:p>
      </dgm:t>
    </dgm:pt>
    <dgm:pt modelId="{B37224D4-E5BD-4D35-90F1-E99C52ADC44D}">
      <dgm:prSet phldrT="[Text]"/>
      <dgm:spPr/>
      <dgm:t>
        <a:bodyPr/>
        <a:lstStyle/>
        <a:p>
          <a:r>
            <a:rPr lang="en-ZA"/>
            <a:t>Looking for opportunities to succeed</a:t>
          </a:r>
        </a:p>
      </dgm:t>
    </dgm:pt>
    <dgm:pt modelId="{0F4AE03A-78C4-4412-A72E-732E0B86B1AC}" type="parTrans" cxnId="{0B93F314-032B-412D-AE61-ACB9F960DDEA}">
      <dgm:prSet/>
      <dgm:spPr/>
      <dgm:t>
        <a:bodyPr/>
        <a:lstStyle/>
        <a:p>
          <a:endParaRPr lang="en-ZA"/>
        </a:p>
      </dgm:t>
    </dgm:pt>
    <dgm:pt modelId="{409177DA-6311-49B9-AC4F-776790AB3C44}" type="sibTrans" cxnId="{0B93F314-032B-412D-AE61-ACB9F960DDEA}">
      <dgm:prSet/>
      <dgm:spPr/>
      <dgm:t>
        <a:bodyPr/>
        <a:lstStyle/>
        <a:p>
          <a:endParaRPr lang="en-ZA"/>
        </a:p>
      </dgm:t>
    </dgm:pt>
    <dgm:pt modelId="{4317C316-4761-4FF5-9F7B-DE76F65EF1E1}">
      <dgm:prSet phldrT="[Text]"/>
      <dgm:spPr/>
      <dgm:t>
        <a:bodyPr/>
        <a:lstStyle/>
        <a:p>
          <a:r>
            <a:rPr lang="en-ZA"/>
            <a:t>intrapsychic motivation </a:t>
          </a:r>
        </a:p>
      </dgm:t>
    </dgm:pt>
    <dgm:pt modelId="{F25EB2AC-1C9D-43A2-9D77-47A1EFC05832}" type="parTrans" cxnId="{18B36A31-CFC1-4FE1-9629-8908BB05F456}">
      <dgm:prSet/>
      <dgm:spPr/>
      <dgm:t>
        <a:bodyPr/>
        <a:lstStyle/>
        <a:p>
          <a:endParaRPr lang="en-ZA"/>
        </a:p>
      </dgm:t>
    </dgm:pt>
    <dgm:pt modelId="{464AC6E3-F9B5-4730-AA1E-A34DA0CA8F09}" type="sibTrans" cxnId="{18B36A31-CFC1-4FE1-9629-8908BB05F456}">
      <dgm:prSet/>
      <dgm:spPr/>
      <dgm:t>
        <a:bodyPr/>
        <a:lstStyle/>
        <a:p>
          <a:endParaRPr lang="en-ZA"/>
        </a:p>
      </dgm:t>
    </dgm:pt>
    <dgm:pt modelId="{53DE055B-B776-49B6-A343-04D04EB04FAA}" type="pres">
      <dgm:prSet presAssocID="{183781C3-A8E9-4D84-818C-B63D09A6017D}" presName="Name0" presStyleCnt="0">
        <dgm:presLayoutVars>
          <dgm:dir/>
          <dgm:animLvl val="lvl"/>
          <dgm:resizeHandles val="exact"/>
        </dgm:presLayoutVars>
      </dgm:prSet>
      <dgm:spPr/>
    </dgm:pt>
    <dgm:pt modelId="{A3FF34F5-EA41-4F14-AB1F-41B9A8F9430D}" type="pres">
      <dgm:prSet presAssocID="{183781C3-A8E9-4D84-818C-B63D09A6017D}" presName="tSp" presStyleCnt="0"/>
      <dgm:spPr/>
    </dgm:pt>
    <dgm:pt modelId="{FBDBA0A6-B70C-4E80-8AD5-23A7E59A0598}" type="pres">
      <dgm:prSet presAssocID="{183781C3-A8E9-4D84-818C-B63D09A6017D}" presName="bSp" presStyleCnt="0"/>
      <dgm:spPr/>
    </dgm:pt>
    <dgm:pt modelId="{F9871FE4-A7CF-4B38-B4FE-88E215D45B5E}" type="pres">
      <dgm:prSet presAssocID="{183781C3-A8E9-4D84-818C-B63D09A6017D}" presName="process" presStyleCnt="0"/>
      <dgm:spPr/>
    </dgm:pt>
    <dgm:pt modelId="{7CD9EBD3-CF85-472D-83DF-76573B90B3D8}" type="pres">
      <dgm:prSet presAssocID="{EA043405-1AB2-465E-9593-F27E8D60D693}" presName="composite1" presStyleCnt="0"/>
      <dgm:spPr/>
    </dgm:pt>
    <dgm:pt modelId="{A8368631-4F41-49CB-A71E-886927A603CB}" type="pres">
      <dgm:prSet presAssocID="{EA043405-1AB2-465E-9593-F27E8D60D693}" presName="dummyNode1" presStyleLbl="node1" presStyleIdx="0" presStyleCnt="4"/>
      <dgm:spPr/>
    </dgm:pt>
    <dgm:pt modelId="{4E8311A7-45FF-4179-813F-1C95CCA23C97}" type="pres">
      <dgm:prSet presAssocID="{EA043405-1AB2-465E-9593-F27E8D60D693}" presName="childNode1" presStyleLbl="bgAcc1" presStyleIdx="0" presStyleCnt="4" custScaleX="134489" custScaleY="42050">
        <dgm:presLayoutVars>
          <dgm:bulletEnabled val="1"/>
        </dgm:presLayoutVars>
      </dgm:prSet>
      <dgm:spPr/>
    </dgm:pt>
    <dgm:pt modelId="{97472D9A-DCFB-4010-A4F9-1616D9A5165A}" type="pres">
      <dgm:prSet presAssocID="{EA043405-1AB2-465E-9593-F27E8D60D693}" presName="childNode1tx" presStyleLbl="bgAcc1" presStyleIdx="0" presStyleCnt="4">
        <dgm:presLayoutVars>
          <dgm:bulletEnabled val="1"/>
        </dgm:presLayoutVars>
      </dgm:prSet>
      <dgm:spPr/>
    </dgm:pt>
    <dgm:pt modelId="{B6916D7E-8C08-4065-AEF0-937CFE79D544}" type="pres">
      <dgm:prSet presAssocID="{EA043405-1AB2-465E-9593-F27E8D60D693}" presName="parentNode1" presStyleLbl="node1" presStyleIdx="0" presStyleCnt="4" custScaleX="149134">
        <dgm:presLayoutVars>
          <dgm:chMax val="1"/>
          <dgm:bulletEnabled val="1"/>
        </dgm:presLayoutVars>
      </dgm:prSet>
      <dgm:spPr/>
    </dgm:pt>
    <dgm:pt modelId="{E8AEED24-9F29-4786-95B8-1D541026C8EB}" type="pres">
      <dgm:prSet presAssocID="{EA043405-1AB2-465E-9593-F27E8D60D693}" presName="connSite1" presStyleCnt="0"/>
      <dgm:spPr/>
    </dgm:pt>
    <dgm:pt modelId="{CADA0A96-8D93-4D4C-AD6C-5A1ECF46F6D9}" type="pres">
      <dgm:prSet presAssocID="{7A4F784F-F519-4CEF-B973-8E8B2E2979F0}" presName="Name9" presStyleLbl="sibTrans2D1" presStyleIdx="0" presStyleCnt="3"/>
      <dgm:spPr/>
    </dgm:pt>
    <dgm:pt modelId="{F1240C1F-7493-495D-852B-9976E82EDB50}" type="pres">
      <dgm:prSet presAssocID="{80949145-11C4-4A8B-BB4A-E10DBB377C51}" presName="composite2" presStyleCnt="0"/>
      <dgm:spPr/>
    </dgm:pt>
    <dgm:pt modelId="{07D645D4-4F65-49BC-A93C-AAD2CCFB8D73}" type="pres">
      <dgm:prSet presAssocID="{80949145-11C4-4A8B-BB4A-E10DBB377C51}" presName="dummyNode2" presStyleLbl="node1" presStyleIdx="0" presStyleCnt="4"/>
      <dgm:spPr/>
    </dgm:pt>
    <dgm:pt modelId="{9AA75561-023C-4C15-B03A-0EC7EC7FBBD8}" type="pres">
      <dgm:prSet presAssocID="{80949145-11C4-4A8B-BB4A-E10DBB377C51}" presName="childNode2" presStyleLbl="bgAcc1" presStyleIdx="1" presStyleCnt="4" custScaleX="168073" custScaleY="131327" custLinFactNeighborY="-3606">
        <dgm:presLayoutVars>
          <dgm:bulletEnabled val="1"/>
        </dgm:presLayoutVars>
      </dgm:prSet>
      <dgm:spPr/>
    </dgm:pt>
    <dgm:pt modelId="{A61F7867-3BA9-47CA-8052-E2160AFC481A}" type="pres">
      <dgm:prSet presAssocID="{80949145-11C4-4A8B-BB4A-E10DBB377C51}" presName="childNode2tx" presStyleLbl="bgAcc1" presStyleIdx="1" presStyleCnt="4">
        <dgm:presLayoutVars>
          <dgm:bulletEnabled val="1"/>
        </dgm:presLayoutVars>
      </dgm:prSet>
      <dgm:spPr/>
    </dgm:pt>
    <dgm:pt modelId="{5D5FCEE7-DAA6-461A-B23A-7AE2C38F237F}" type="pres">
      <dgm:prSet presAssocID="{80949145-11C4-4A8B-BB4A-E10DBB377C51}" presName="parentNode2" presStyleLbl="node1" presStyleIdx="1" presStyleCnt="4" custScaleX="163061" custScaleY="176773" custLinFactNeighborX="-3465" custLinFactNeighborY="-74943">
        <dgm:presLayoutVars>
          <dgm:chMax val="0"/>
          <dgm:bulletEnabled val="1"/>
        </dgm:presLayoutVars>
      </dgm:prSet>
      <dgm:spPr/>
    </dgm:pt>
    <dgm:pt modelId="{8C50610D-0504-4F03-8886-43E806DA4DC3}" type="pres">
      <dgm:prSet presAssocID="{80949145-11C4-4A8B-BB4A-E10DBB377C51}" presName="connSite2" presStyleCnt="0"/>
      <dgm:spPr/>
    </dgm:pt>
    <dgm:pt modelId="{A4021BE8-AEA7-4BB6-AB1B-C44FD542CC7D}" type="pres">
      <dgm:prSet presAssocID="{E15405EB-E46D-492D-B6C4-6AF2CF4536D6}" presName="Name18" presStyleLbl="sibTrans2D1" presStyleIdx="1" presStyleCnt="3"/>
      <dgm:spPr/>
    </dgm:pt>
    <dgm:pt modelId="{FB0CA19A-9D61-4DE9-AA25-F4DD6DD8768D}" type="pres">
      <dgm:prSet presAssocID="{F893E62C-546D-49D9-9B4A-EE1B414841A0}" presName="composite1" presStyleCnt="0"/>
      <dgm:spPr/>
    </dgm:pt>
    <dgm:pt modelId="{B5480AAB-8709-4EE9-8054-E298992B1D01}" type="pres">
      <dgm:prSet presAssocID="{F893E62C-546D-49D9-9B4A-EE1B414841A0}" presName="dummyNode1" presStyleLbl="node1" presStyleIdx="1" presStyleCnt="4"/>
      <dgm:spPr/>
    </dgm:pt>
    <dgm:pt modelId="{D5C68427-284D-438C-8521-4BA0D5CFF6B2}" type="pres">
      <dgm:prSet presAssocID="{F893E62C-546D-49D9-9B4A-EE1B414841A0}" presName="childNode1" presStyleLbl="bgAcc1" presStyleIdx="2" presStyleCnt="4" custScaleX="148916" custScaleY="113241" custLinFactNeighborX="0" custLinFactNeighborY="-22818">
        <dgm:presLayoutVars>
          <dgm:bulletEnabled val="1"/>
        </dgm:presLayoutVars>
      </dgm:prSet>
      <dgm:spPr/>
    </dgm:pt>
    <dgm:pt modelId="{5A5FE7B0-AEAC-43DD-8A0B-08B16EC7C4D2}" type="pres">
      <dgm:prSet presAssocID="{F893E62C-546D-49D9-9B4A-EE1B414841A0}" presName="childNode1tx" presStyleLbl="bgAcc1" presStyleIdx="2" presStyleCnt="4">
        <dgm:presLayoutVars>
          <dgm:bulletEnabled val="1"/>
        </dgm:presLayoutVars>
      </dgm:prSet>
      <dgm:spPr/>
    </dgm:pt>
    <dgm:pt modelId="{4839A18D-C8C1-4CCB-A3CD-D76C39F7BAB3}" type="pres">
      <dgm:prSet presAssocID="{F893E62C-546D-49D9-9B4A-EE1B414841A0}" presName="parentNode1" presStyleLbl="node1" presStyleIdx="2" presStyleCnt="4" custScaleX="186711" custLinFactNeighborX="-6338" custLinFactNeighborY="65524">
        <dgm:presLayoutVars>
          <dgm:chMax val="1"/>
          <dgm:bulletEnabled val="1"/>
        </dgm:presLayoutVars>
      </dgm:prSet>
      <dgm:spPr/>
    </dgm:pt>
    <dgm:pt modelId="{C89CC4C2-7455-4D9C-ADBC-40694EC10431}" type="pres">
      <dgm:prSet presAssocID="{F893E62C-546D-49D9-9B4A-EE1B414841A0}" presName="connSite1" presStyleCnt="0"/>
      <dgm:spPr/>
    </dgm:pt>
    <dgm:pt modelId="{AA6B71EA-F7B4-4657-800D-31F83B01FE58}" type="pres">
      <dgm:prSet presAssocID="{9403FC1A-3D64-4652-88AE-308EB3DBFA79}" presName="Name9" presStyleLbl="sibTrans2D1" presStyleIdx="2" presStyleCnt="3"/>
      <dgm:spPr/>
    </dgm:pt>
    <dgm:pt modelId="{E50E6DA9-8B38-4B7E-A42C-DF0990E7B920}" type="pres">
      <dgm:prSet presAssocID="{09E0BE07-CB2A-45E1-9637-DE6B0877C4D0}" presName="composite2" presStyleCnt="0"/>
      <dgm:spPr/>
    </dgm:pt>
    <dgm:pt modelId="{8A919239-FE97-4210-BAC8-F5450C0E2A17}" type="pres">
      <dgm:prSet presAssocID="{09E0BE07-CB2A-45E1-9637-DE6B0877C4D0}" presName="dummyNode2" presStyleLbl="node1" presStyleIdx="2" presStyleCnt="4"/>
      <dgm:spPr/>
    </dgm:pt>
    <dgm:pt modelId="{6BDBAB90-4B31-4E34-980C-EBA417A1B1A0}" type="pres">
      <dgm:prSet presAssocID="{09E0BE07-CB2A-45E1-9637-DE6B0877C4D0}" presName="childNode2" presStyleLbl="bgAcc1" presStyleIdx="3" presStyleCnt="4" custScaleX="104335" custScaleY="86068">
        <dgm:presLayoutVars>
          <dgm:bulletEnabled val="1"/>
        </dgm:presLayoutVars>
      </dgm:prSet>
      <dgm:spPr/>
    </dgm:pt>
    <dgm:pt modelId="{384BE305-96BD-4174-80B6-BDD33A6CDC60}" type="pres">
      <dgm:prSet presAssocID="{09E0BE07-CB2A-45E1-9637-DE6B0877C4D0}" presName="childNode2tx" presStyleLbl="bgAcc1" presStyleIdx="3" presStyleCnt="4">
        <dgm:presLayoutVars>
          <dgm:bulletEnabled val="1"/>
        </dgm:presLayoutVars>
      </dgm:prSet>
      <dgm:spPr/>
    </dgm:pt>
    <dgm:pt modelId="{50DAE747-C183-44C4-B1C8-0DEDC6B76121}" type="pres">
      <dgm:prSet presAssocID="{09E0BE07-CB2A-45E1-9637-DE6B0877C4D0}" presName="parentNode2" presStyleLbl="node1" presStyleIdx="3" presStyleCnt="4" custScaleX="170288">
        <dgm:presLayoutVars>
          <dgm:chMax val="0"/>
          <dgm:bulletEnabled val="1"/>
        </dgm:presLayoutVars>
      </dgm:prSet>
      <dgm:spPr/>
    </dgm:pt>
    <dgm:pt modelId="{337DC0E0-F81B-462F-9AB6-9D77E875BED0}" type="pres">
      <dgm:prSet presAssocID="{09E0BE07-CB2A-45E1-9637-DE6B0877C4D0}" presName="connSite2" presStyleCnt="0"/>
      <dgm:spPr/>
    </dgm:pt>
  </dgm:ptLst>
  <dgm:cxnLst>
    <dgm:cxn modelId="{0DC7DB0A-D22B-46BE-AE03-B2268B6A5770}" type="presOf" srcId="{7A4F784F-F519-4CEF-B973-8E8B2E2979F0}" destId="{CADA0A96-8D93-4D4C-AD6C-5A1ECF46F6D9}" srcOrd="0" destOrd="0" presId="urn:microsoft.com/office/officeart/2005/8/layout/hProcess4"/>
    <dgm:cxn modelId="{74251F12-47AE-424A-811A-19238BDB8B33}" type="presOf" srcId="{9403FC1A-3D64-4652-88AE-308EB3DBFA79}" destId="{AA6B71EA-F7B4-4657-800D-31F83B01FE58}" srcOrd="0" destOrd="0" presId="urn:microsoft.com/office/officeart/2005/8/layout/hProcess4"/>
    <dgm:cxn modelId="{736D9A14-F3CF-484C-8804-6537A5AC5AE2}" type="presOf" srcId="{D2170C66-C2F6-4CB4-B56D-172D7AAF4A28}" destId="{9AA75561-023C-4C15-B03A-0EC7EC7FBBD8}" srcOrd="0" destOrd="7" presId="urn:microsoft.com/office/officeart/2005/8/layout/hProcess4"/>
    <dgm:cxn modelId="{0B93F314-032B-412D-AE61-ACB9F960DDEA}" srcId="{09E0BE07-CB2A-45E1-9637-DE6B0877C4D0}" destId="{B37224D4-E5BD-4D35-90F1-E99C52ADC44D}" srcOrd="2" destOrd="0" parTransId="{0F4AE03A-78C4-4412-A72E-732E0B86B1AC}" sibTransId="{409177DA-6311-49B9-AC4F-776790AB3C44}"/>
    <dgm:cxn modelId="{4E04191D-9380-41B4-B0C1-A378DFD94D1E}" type="presOf" srcId="{4317C316-4761-4FF5-9F7B-DE76F65EF1E1}" destId="{6BDBAB90-4B31-4E34-980C-EBA417A1B1A0}" srcOrd="0" destOrd="3" presId="urn:microsoft.com/office/officeart/2005/8/layout/hProcess4"/>
    <dgm:cxn modelId="{214C401F-F501-450D-BDF4-E8546065B029}" srcId="{183781C3-A8E9-4D84-818C-B63D09A6017D}" destId="{F893E62C-546D-49D9-9B4A-EE1B414841A0}" srcOrd="2" destOrd="0" parTransId="{9C6356E7-B545-4902-ADA9-7A868419D7F2}" sibTransId="{9403FC1A-3D64-4652-88AE-308EB3DBFA79}"/>
    <dgm:cxn modelId="{CEEC3924-F4D2-46C2-8917-FADB43BFE19E}" type="presOf" srcId="{4317C316-4761-4FF5-9F7B-DE76F65EF1E1}" destId="{384BE305-96BD-4174-80B6-BDD33A6CDC60}" srcOrd="1" destOrd="3" presId="urn:microsoft.com/office/officeart/2005/8/layout/hProcess4"/>
    <dgm:cxn modelId="{219F5E25-CA5E-46DA-B8A8-A31DF051B77C}" type="presOf" srcId="{F2680119-5A5F-4DE1-9A01-E7A534BB2597}" destId="{A61F7867-3BA9-47CA-8052-E2160AFC481A}" srcOrd="1" destOrd="8" presId="urn:microsoft.com/office/officeart/2005/8/layout/hProcess4"/>
    <dgm:cxn modelId="{78783228-3D4C-4B67-8596-D0BBB564943E}" type="presOf" srcId="{F893E62C-546D-49D9-9B4A-EE1B414841A0}" destId="{4839A18D-C8C1-4CCB-A3CD-D76C39F7BAB3}" srcOrd="0" destOrd="0" presId="urn:microsoft.com/office/officeart/2005/8/layout/hProcess4"/>
    <dgm:cxn modelId="{B3E33E28-36D2-47EF-8E70-F3B57BAEEE47}" srcId="{09E0BE07-CB2A-45E1-9637-DE6B0877C4D0}" destId="{3C15DDD5-DE74-4A0C-9409-A96AF138E9E5}" srcOrd="0" destOrd="0" parTransId="{45155BA2-3506-40F8-9600-7C523D09D85A}" sibTransId="{18F1988F-E809-447B-982E-E1650F24B034}"/>
    <dgm:cxn modelId="{F9A23529-9533-4DCE-9A06-8934E445D72D}" type="presOf" srcId="{4A0E5A32-1B78-4D18-B80D-B48146F1FF5F}" destId="{D5C68427-284D-438C-8521-4BA0D5CFF6B2}" srcOrd="0" destOrd="1" presId="urn:microsoft.com/office/officeart/2005/8/layout/hProcess4"/>
    <dgm:cxn modelId="{25E53D29-C665-4454-A2BF-B6372BDEB7FA}" srcId="{F893E62C-546D-49D9-9B4A-EE1B414841A0}" destId="{9B369791-B0A6-4AC9-932E-C7FE7ADBE98B}" srcOrd="2" destOrd="0" parTransId="{C2353084-1AA2-402E-AFAF-0400D6125741}" sibTransId="{30732CFD-1D51-45CA-84E7-91099217FF18}"/>
    <dgm:cxn modelId="{3B475B2B-64C2-4C3E-9E17-2AA4B6C36A91}" type="presOf" srcId="{80949145-11C4-4A8B-BB4A-E10DBB377C51}" destId="{5D5FCEE7-DAA6-461A-B23A-7AE2C38F237F}" srcOrd="0" destOrd="0" presId="urn:microsoft.com/office/officeart/2005/8/layout/hProcess4"/>
    <dgm:cxn modelId="{18B36A31-CFC1-4FE1-9629-8908BB05F456}" srcId="{09E0BE07-CB2A-45E1-9637-DE6B0877C4D0}" destId="{4317C316-4761-4FF5-9F7B-DE76F65EF1E1}" srcOrd="3" destOrd="0" parTransId="{F25EB2AC-1C9D-43A2-9D77-47A1EFC05832}" sibTransId="{464AC6E3-F9B5-4730-AA1E-A34DA0CA8F09}"/>
    <dgm:cxn modelId="{ED4F5038-C44B-4497-A47A-0293746D5FF3}" srcId="{183781C3-A8E9-4D84-818C-B63D09A6017D}" destId="{09E0BE07-CB2A-45E1-9637-DE6B0877C4D0}" srcOrd="3" destOrd="0" parTransId="{5E5A3064-771F-4B77-9698-11ACEF1FD938}" sibTransId="{A278CE02-8B18-49C3-9775-E03506A2E9E0}"/>
    <dgm:cxn modelId="{7125FB3C-D78B-4880-A009-3D51A04A2AFB}" type="presOf" srcId="{B3B6F108-9808-405A-9E97-3DF9A98545B1}" destId="{5A5FE7B0-AEAC-43DD-8A0B-08B16EC7C4D2}" srcOrd="1" destOrd="6" presId="urn:microsoft.com/office/officeart/2005/8/layout/hProcess4"/>
    <dgm:cxn modelId="{F5E3053F-4E9D-4338-A8CE-872C81A9B35E}" srcId="{80949145-11C4-4A8B-BB4A-E10DBB377C51}" destId="{213D8B31-1924-43F2-B2E6-9A0BBDD406A3}" srcOrd="9" destOrd="0" parTransId="{0E1CB658-3CD9-4D82-B47E-C3E154038E09}" sibTransId="{BC5666FD-3B89-4755-835B-30523BB630F8}"/>
    <dgm:cxn modelId="{48103661-9965-4EC3-835E-77032BB973B4}" type="presOf" srcId="{B37224D4-E5BD-4D35-90F1-E99C52ADC44D}" destId="{384BE305-96BD-4174-80B6-BDD33A6CDC60}" srcOrd="1" destOrd="2" presId="urn:microsoft.com/office/officeart/2005/8/layout/hProcess4"/>
    <dgm:cxn modelId="{B6B4DA61-E562-4DCA-AAF1-FD0281084D57}" type="presOf" srcId="{183781C3-A8E9-4D84-818C-B63D09A6017D}" destId="{53DE055B-B776-49B6-A343-04D04EB04FAA}" srcOrd="0" destOrd="0" presId="urn:microsoft.com/office/officeart/2005/8/layout/hProcess4"/>
    <dgm:cxn modelId="{5B9EFD44-7F98-4274-B29C-101BA11AC5B1}" srcId="{80949145-11C4-4A8B-BB4A-E10DBB377C51}" destId="{D2170C66-C2F6-4CB4-B56D-172D7AAF4A28}" srcOrd="7" destOrd="0" parTransId="{FEACD60E-16BC-4E82-B428-F6D0FCB0BE3D}" sibTransId="{F8EB3C3E-D827-4CBD-8E9F-26555134371B}"/>
    <dgm:cxn modelId="{3A95A666-7D07-4E2F-ACA1-BEF8D159243D}" type="presOf" srcId="{9B369791-B0A6-4AC9-932E-C7FE7ADBE98B}" destId="{5A5FE7B0-AEAC-43DD-8A0B-08B16EC7C4D2}" srcOrd="1" destOrd="2" presId="urn:microsoft.com/office/officeart/2005/8/layout/hProcess4"/>
    <dgm:cxn modelId="{17112E67-DEE4-4F47-8A72-3E2DEA0A2FC6}" type="presOf" srcId="{3C15DDD5-DE74-4A0C-9409-A96AF138E9E5}" destId="{6BDBAB90-4B31-4E34-980C-EBA417A1B1A0}" srcOrd="0" destOrd="0" presId="urn:microsoft.com/office/officeart/2005/8/layout/hProcess4"/>
    <dgm:cxn modelId="{25EF6C49-5F10-4AE0-BE88-9CE35506CA22}" type="presOf" srcId="{105EFBF9-D42D-4CDD-B197-1D87CE198430}" destId="{D5C68427-284D-438C-8521-4BA0D5CFF6B2}" srcOrd="0" destOrd="4" presId="urn:microsoft.com/office/officeart/2005/8/layout/hProcess4"/>
    <dgm:cxn modelId="{57F1754B-55D5-4AE2-B555-DCF339DAE3C2}" type="presOf" srcId="{D8C112EB-C0BF-4835-B479-54E35674A2B9}" destId="{D5C68427-284D-438C-8521-4BA0D5CFF6B2}" srcOrd="0" destOrd="5" presId="urn:microsoft.com/office/officeart/2005/8/layout/hProcess4"/>
    <dgm:cxn modelId="{460D7C4C-B222-494A-9BB7-6B5464B65C7E}" type="presOf" srcId="{D8C112EB-C0BF-4835-B479-54E35674A2B9}" destId="{5A5FE7B0-AEAC-43DD-8A0B-08B16EC7C4D2}" srcOrd="1" destOrd="5" presId="urn:microsoft.com/office/officeart/2005/8/layout/hProcess4"/>
    <dgm:cxn modelId="{E3CEDC4E-1092-4B64-AF10-5FCDA9CDC580}" type="presOf" srcId="{184BE274-932E-4870-8922-22B06D832063}" destId="{5A5FE7B0-AEAC-43DD-8A0B-08B16EC7C4D2}" srcOrd="1" destOrd="0" presId="urn:microsoft.com/office/officeart/2005/8/layout/hProcess4"/>
    <dgm:cxn modelId="{2BDDA870-91C9-4F91-BCE8-3981BB5CBA15}" type="presOf" srcId="{964C7AF9-8DE8-4722-92BD-42D8A1D8E689}" destId="{A61F7867-3BA9-47CA-8052-E2160AFC481A}" srcOrd="1" destOrd="0" presId="urn:microsoft.com/office/officeart/2005/8/layout/hProcess4"/>
    <dgm:cxn modelId="{453A8471-4E27-4F7E-98C4-3DD941642850}" type="presOf" srcId="{B1597915-C79C-4099-B613-014A58872749}" destId="{5A5FE7B0-AEAC-43DD-8A0B-08B16EC7C4D2}" srcOrd="1" destOrd="3" presId="urn:microsoft.com/office/officeart/2005/8/layout/hProcess4"/>
    <dgm:cxn modelId="{79131C52-6CF5-4BDD-9DCA-71231ABDB3D8}" type="presOf" srcId="{D9B00DA6-8078-4841-A0BE-283E23109A62}" destId="{A61F7867-3BA9-47CA-8052-E2160AFC481A}" srcOrd="1" destOrd="4" presId="urn:microsoft.com/office/officeart/2005/8/layout/hProcess4"/>
    <dgm:cxn modelId="{9AAF9252-193F-4498-8DFD-5150FE9953A1}" type="presOf" srcId="{9B369791-B0A6-4AC9-932E-C7FE7ADBE98B}" destId="{D5C68427-284D-438C-8521-4BA0D5CFF6B2}" srcOrd="0" destOrd="2" presId="urn:microsoft.com/office/officeart/2005/8/layout/hProcess4"/>
    <dgm:cxn modelId="{6AEB5A73-1C5C-4FC4-87EE-A193EC732823}" srcId="{F893E62C-546D-49D9-9B4A-EE1B414841A0}" destId="{D8C112EB-C0BF-4835-B479-54E35674A2B9}" srcOrd="5" destOrd="0" parTransId="{EECD3109-D774-46AA-93C0-7E0F7D5BE4D7}" sibTransId="{E801ADF2-1D00-48CB-99DC-BD533135114F}"/>
    <dgm:cxn modelId="{1BAD8553-F04D-4D68-A90D-128736E56A90}" type="presOf" srcId="{213D8B31-1924-43F2-B2E6-9A0BBDD406A3}" destId="{9AA75561-023C-4C15-B03A-0EC7EC7FBBD8}" srcOrd="0" destOrd="9" presId="urn:microsoft.com/office/officeart/2005/8/layout/hProcess4"/>
    <dgm:cxn modelId="{7E0A7256-5678-4029-BDD5-523C3E2B419F}" srcId="{80949145-11C4-4A8B-BB4A-E10DBB377C51}" destId="{848BF38F-5E2E-41C7-96D2-D1966FD48EA8}" srcOrd="3" destOrd="0" parTransId="{902052EA-9E0D-406A-8CA1-E15DB0167197}" sibTransId="{F2127B9B-8BD5-4EA9-AA42-0D4F9BD4FF1A}"/>
    <dgm:cxn modelId="{446ECD58-7E2B-4255-98D1-6E03E0EB1B48}" type="presOf" srcId="{B3B6F108-9808-405A-9E97-3DF9A98545B1}" destId="{D5C68427-284D-438C-8521-4BA0D5CFF6B2}" srcOrd="0" destOrd="6" presId="urn:microsoft.com/office/officeart/2005/8/layout/hProcess4"/>
    <dgm:cxn modelId="{6EF8AB59-CB49-440D-940E-459EF03F546F}" srcId="{183781C3-A8E9-4D84-818C-B63D09A6017D}" destId="{80949145-11C4-4A8B-BB4A-E10DBB377C51}" srcOrd="1" destOrd="0" parTransId="{DE75FA89-E38C-4D02-AB7A-00ABCB1D28F0}" sibTransId="{E15405EB-E46D-492D-B6C4-6AF2CF4536D6}"/>
    <dgm:cxn modelId="{A62CCD5A-DE45-4AA6-A426-C305155066D7}" type="presOf" srcId="{911447A3-35DF-4290-AC74-312A363F10B0}" destId="{9AA75561-023C-4C15-B03A-0EC7EC7FBBD8}" srcOrd="0" destOrd="2" presId="urn:microsoft.com/office/officeart/2005/8/layout/hProcess4"/>
    <dgm:cxn modelId="{915F6C7B-7F26-4DE0-A175-F7FFFDA5A7D9}" srcId="{F893E62C-546D-49D9-9B4A-EE1B414841A0}" destId="{184BE274-932E-4870-8922-22B06D832063}" srcOrd="0" destOrd="0" parTransId="{F0704403-0E52-481D-9251-560A8AEEC54C}" sibTransId="{165E2E34-20CD-4CFC-9050-2A2D43788DB2}"/>
    <dgm:cxn modelId="{D3B3F17B-BB60-4300-AA87-083BA2E0A420}" type="presOf" srcId="{AE8BF8F0-5E58-4692-AA10-D06755A44604}" destId="{4E8311A7-45FF-4179-813F-1C95CCA23C97}" srcOrd="0" destOrd="1" presId="urn:microsoft.com/office/officeart/2005/8/layout/hProcess4"/>
    <dgm:cxn modelId="{54E99481-6BF5-4717-B0D3-37B2A2795074}" type="presOf" srcId="{B1597915-C79C-4099-B613-014A58872749}" destId="{D5C68427-284D-438C-8521-4BA0D5CFF6B2}" srcOrd="0" destOrd="3" presId="urn:microsoft.com/office/officeart/2005/8/layout/hProcess4"/>
    <dgm:cxn modelId="{2F41BA85-71A0-4E07-997A-12BBCD0F53FD}" srcId="{F893E62C-546D-49D9-9B4A-EE1B414841A0}" destId="{105EFBF9-D42D-4CDD-B197-1D87CE198430}" srcOrd="4" destOrd="0" parTransId="{C5CEF8D5-80AA-4EF1-A81F-11D2E12104D2}" sibTransId="{87ED887B-3FF2-4B18-A628-7F2225391321}"/>
    <dgm:cxn modelId="{5A57038A-3EBE-478A-9BEB-0469437D242A}" type="presOf" srcId="{105EFBF9-D42D-4CDD-B197-1D87CE198430}" destId="{5A5FE7B0-AEAC-43DD-8A0B-08B16EC7C4D2}" srcOrd="1" destOrd="4" presId="urn:microsoft.com/office/officeart/2005/8/layout/hProcess4"/>
    <dgm:cxn modelId="{6C8B038B-C77D-4867-A065-93EBAD236143}" srcId="{80949145-11C4-4A8B-BB4A-E10DBB377C51}" destId="{E44B762E-74B7-4BE5-BC60-7AAEDD93B9A4}" srcOrd="1" destOrd="0" parTransId="{CE46C732-0897-4A9F-81D7-DF991C5EEBB2}" sibTransId="{602462E0-CE81-4DA0-9D43-719A5F9B4480}"/>
    <dgm:cxn modelId="{6134018C-F7F2-4A13-A636-40376BF2EE88}" type="presOf" srcId="{F5EEFE65-3CAB-47D2-85F4-AE5B010E60EE}" destId="{9AA75561-023C-4C15-B03A-0EC7EC7FBBD8}" srcOrd="0" destOrd="6" presId="urn:microsoft.com/office/officeart/2005/8/layout/hProcess4"/>
    <dgm:cxn modelId="{CF1C169D-52D7-4F92-B564-59F656271BC8}" type="presOf" srcId="{AE8BF8F0-5E58-4692-AA10-D06755A44604}" destId="{97472D9A-DCFB-4010-A4F9-1616D9A5165A}" srcOrd="1" destOrd="1" presId="urn:microsoft.com/office/officeart/2005/8/layout/hProcess4"/>
    <dgm:cxn modelId="{8CEF87A1-3015-43C3-8B74-DC2EDC957E32}" type="presOf" srcId="{964C7AF9-8DE8-4722-92BD-42D8A1D8E689}" destId="{9AA75561-023C-4C15-B03A-0EC7EC7FBBD8}" srcOrd="0" destOrd="0" presId="urn:microsoft.com/office/officeart/2005/8/layout/hProcess4"/>
    <dgm:cxn modelId="{71DDDBA3-26B5-48F9-89ED-D50ABA5D22B3}" type="presOf" srcId="{E44B762E-74B7-4BE5-BC60-7AAEDD93B9A4}" destId="{A61F7867-3BA9-47CA-8052-E2160AFC481A}" srcOrd="1" destOrd="1" presId="urn:microsoft.com/office/officeart/2005/8/layout/hProcess4"/>
    <dgm:cxn modelId="{FBBA7CA5-AA99-4ECD-AE34-8E4908E2F3BA}" type="presOf" srcId="{09ABDF8F-262D-427E-894A-8C643147B381}" destId="{A61F7867-3BA9-47CA-8052-E2160AFC481A}" srcOrd="1" destOrd="5" presId="urn:microsoft.com/office/officeart/2005/8/layout/hProcess4"/>
    <dgm:cxn modelId="{A9A0EDA8-8D8D-465B-9403-7E339EDE9E39}" type="presOf" srcId="{DBA64196-1922-4F52-B740-046B793E3185}" destId="{384BE305-96BD-4174-80B6-BDD33A6CDC60}" srcOrd="1" destOrd="1" presId="urn:microsoft.com/office/officeart/2005/8/layout/hProcess4"/>
    <dgm:cxn modelId="{8CA04AAA-DB78-41C7-8E92-B049AA8E1983}" srcId="{F893E62C-546D-49D9-9B4A-EE1B414841A0}" destId="{4A0E5A32-1B78-4D18-B80D-B48146F1FF5F}" srcOrd="1" destOrd="0" parTransId="{6B9993D9-BFBD-4B32-B989-12A2B8674406}" sibTransId="{0729A35A-7534-4B23-B49B-FD08EC654869}"/>
    <dgm:cxn modelId="{778F6DAA-9B08-4E09-98DB-97C6A4A5A1B1}" type="presOf" srcId="{184BE274-932E-4870-8922-22B06D832063}" destId="{D5C68427-284D-438C-8521-4BA0D5CFF6B2}" srcOrd="0" destOrd="0" presId="urn:microsoft.com/office/officeart/2005/8/layout/hProcess4"/>
    <dgm:cxn modelId="{63BD71AC-9073-4742-AF96-7566B893A736}" srcId="{80949145-11C4-4A8B-BB4A-E10DBB377C51}" destId="{F2680119-5A5F-4DE1-9A01-E7A534BB2597}" srcOrd="8" destOrd="0" parTransId="{FDF50C7E-1A54-4715-A699-FA74C95C7F7A}" sibTransId="{4D0E455F-6BFA-4ED3-AB5A-996A3F9799F2}"/>
    <dgm:cxn modelId="{5447B3AD-EE80-44DA-83A0-22C31094F64F}" type="presOf" srcId="{F5EEFE65-3CAB-47D2-85F4-AE5B010E60EE}" destId="{A61F7867-3BA9-47CA-8052-E2160AFC481A}" srcOrd="1" destOrd="6" presId="urn:microsoft.com/office/officeart/2005/8/layout/hProcess4"/>
    <dgm:cxn modelId="{516D1BAE-8AF2-4BA0-9F53-770DC8404B6C}" srcId="{EA043405-1AB2-465E-9593-F27E8D60D693}" destId="{AE8BF8F0-5E58-4692-AA10-D06755A44604}" srcOrd="1" destOrd="0" parTransId="{A9959EB0-D044-475C-B3AD-5E62D9975877}" sibTransId="{AEA47191-3CDC-4034-A0F0-BF9D6627D8D1}"/>
    <dgm:cxn modelId="{A86D9CAE-1225-4B03-B2A5-8436C149E99A}" type="presOf" srcId="{848BF38F-5E2E-41C7-96D2-D1966FD48EA8}" destId="{9AA75561-023C-4C15-B03A-0EC7EC7FBBD8}" srcOrd="0" destOrd="3" presId="urn:microsoft.com/office/officeart/2005/8/layout/hProcess4"/>
    <dgm:cxn modelId="{1C564BB0-2C8F-4B86-BF4F-76A16D417A41}" type="presOf" srcId="{848BF38F-5E2E-41C7-96D2-D1966FD48EA8}" destId="{A61F7867-3BA9-47CA-8052-E2160AFC481A}" srcOrd="1" destOrd="3" presId="urn:microsoft.com/office/officeart/2005/8/layout/hProcess4"/>
    <dgm:cxn modelId="{82DAFAB4-41B2-4388-AD94-37AE447C96A7}" type="presOf" srcId="{F2680119-5A5F-4DE1-9A01-E7A534BB2597}" destId="{9AA75561-023C-4C15-B03A-0EC7EC7FBBD8}" srcOrd="0" destOrd="8" presId="urn:microsoft.com/office/officeart/2005/8/layout/hProcess4"/>
    <dgm:cxn modelId="{9E6B9EB8-8BC0-41F5-BE21-3E8AB0040197}" type="presOf" srcId="{213D8B31-1924-43F2-B2E6-9A0BBDD406A3}" destId="{A61F7867-3BA9-47CA-8052-E2160AFC481A}" srcOrd="1" destOrd="9" presId="urn:microsoft.com/office/officeart/2005/8/layout/hProcess4"/>
    <dgm:cxn modelId="{25638AB9-E8F6-402C-960A-604773D4B81D}" type="presOf" srcId="{09ABDF8F-262D-427E-894A-8C643147B381}" destId="{9AA75561-023C-4C15-B03A-0EC7EC7FBBD8}" srcOrd="0" destOrd="5" presId="urn:microsoft.com/office/officeart/2005/8/layout/hProcess4"/>
    <dgm:cxn modelId="{CC0E34C1-AE79-4165-A512-7C912013E370}" type="presOf" srcId="{D9B00DA6-8078-4841-A0BE-283E23109A62}" destId="{9AA75561-023C-4C15-B03A-0EC7EC7FBBD8}" srcOrd="0" destOrd="4" presId="urn:microsoft.com/office/officeart/2005/8/layout/hProcess4"/>
    <dgm:cxn modelId="{2A8837C3-2707-4A40-AC0F-506662138EBF}" type="presOf" srcId="{DBA64196-1922-4F52-B740-046B793E3185}" destId="{6BDBAB90-4B31-4E34-980C-EBA417A1B1A0}" srcOrd="0" destOrd="1" presId="urn:microsoft.com/office/officeart/2005/8/layout/hProcess4"/>
    <dgm:cxn modelId="{E585BAC4-02A4-4DA9-B544-95887242E50D}" type="presOf" srcId="{E15405EB-E46D-492D-B6C4-6AF2CF4536D6}" destId="{A4021BE8-AEA7-4BB6-AB1B-C44FD542CC7D}" srcOrd="0" destOrd="0" presId="urn:microsoft.com/office/officeart/2005/8/layout/hProcess4"/>
    <dgm:cxn modelId="{B5F3D7C9-A43E-4F5D-A3EE-4318707B07AD}" srcId="{183781C3-A8E9-4D84-818C-B63D09A6017D}" destId="{EA043405-1AB2-465E-9593-F27E8D60D693}" srcOrd="0" destOrd="0" parTransId="{07E410F0-24BD-45F9-AB26-C2FE504F1BDD}" sibTransId="{7A4F784F-F519-4CEF-B973-8E8B2E2979F0}"/>
    <dgm:cxn modelId="{4E07F9CA-5D17-4094-9E84-11A652BECF32}" srcId="{80949145-11C4-4A8B-BB4A-E10DBB377C51}" destId="{D9B00DA6-8078-4841-A0BE-283E23109A62}" srcOrd="4" destOrd="0" parTransId="{14360C45-6EEE-440D-8CA2-A37430C991FB}" sibTransId="{3AE3EB95-8F9C-498E-8C54-27B0ABEEE89E}"/>
    <dgm:cxn modelId="{E08FF0CC-4355-4451-A542-F6B2A1E0EE97}" type="presOf" srcId="{4A0E5A32-1B78-4D18-B80D-B48146F1FF5F}" destId="{5A5FE7B0-AEAC-43DD-8A0B-08B16EC7C4D2}" srcOrd="1" destOrd="1" presId="urn:microsoft.com/office/officeart/2005/8/layout/hProcess4"/>
    <dgm:cxn modelId="{AD2720CF-B05F-4D97-A926-EE63AA7D2332}" type="presOf" srcId="{EA043405-1AB2-465E-9593-F27E8D60D693}" destId="{B6916D7E-8C08-4065-AEF0-937CFE79D544}" srcOrd="0" destOrd="0" presId="urn:microsoft.com/office/officeart/2005/8/layout/hProcess4"/>
    <dgm:cxn modelId="{F909C5CF-F8BB-41A4-B205-CC3773707852}" type="presOf" srcId="{D2170C66-C2F6-4CB4-B56D-172D7AAF4A28}" destId="{A61F7867-3BA9-47CA-8052-E2160AFC481A}" srcOrd="1" destOrd="7" presId="urn:microsoft.com/office/officeart/2005/8/layout/hProcess4"/>
    <dgm:cxn modelId="{CE786BE0-5EFC-48A2-9AD9-E9EB2FC05C54}" type="presOf" srcId="{3C15DDD5-DE74-4A0C-9409-A96AF138E9E5}" destId="{384BE305-96BD-4174-80B6-BDD33A6CDC60}" srcOrd="1" destOrd="0" presId="urn:microsoft.com/office/officeart/2005/8/layout/hProcess4"/>
    <dgm:cxn modelId="{79FC16E7-6339-4242-9079-73D85B9FC582}" srcId="{80949145-11C4-4A8B-BB4A-E10DBB377C51}" destId="{09ABDF8F-262D-427E-894A-8C643147B381}" srcOrd="5" destOrd="0" parTransId="{3D228A08-7435-4813-8689-F912D1F9A210}" sibTransId="{0B5C0772-AE18-4D43-8F0E-CDA40FE7DFDE}"/>
    <dgm:cxn modelId="{5FE3ABE7-9F73-4417-AF8E-7E384E8D46B6}" srcId="{80949145-11C4-4A8B-BB4A-E10DBB377C51}" destId="{F5EEFE65-3CAB-47D2-85F4-AE5B010E60EE}" srcOrd="6" destOrd="0" parTransId="{7055EE7C-746A-472A-A899-3D10B0485F5C}" sibTransId="{BA4C8CDA-1CE2-4A22-BB36-E3BF9D03F5B0}"/>
    <dgm:cxn modelId="{9D1969E9-5F84-488E-AB7D-67BFA45757A1}" type="presOf" srcId="{B37224D4-E5BD-4D35-90F1-E99C52ADC44D}" destId="{6BDBAB90-4B31-4E34-980C-EBA417A1B1A0}" srcOrd="0" destOrd="2" presId="urn:microsoft.com/office/officeart/2005/8/layout/hProcess4"/>
    <dgm:cxn modelId="{33899AEC-6EF8-4AD0-813E-F1EA3076ACA1}" type="presOf" srcId="{09E0BE07-CB2A-45E1-9637-DE6B0877C4D0}" destId="{50DAE747-C183-44C4-B1C8-0DEDC6B76121}" srcOrd="0" destOrd="0" presId="urn:microsoft.com/office/officeart/2005/8/layout/hProcess4"/>
    <dgm:cxn modelId="{7D38CBEC-6BA2-404B-8066-28B10EC26130}" srcId="{F893E62C-546D-49D9-9B4A-EE1B414841A0}" destId="{B3B6F108-9808-405A-9E97-3DF9A98545B1}" srcOrd="6" destOrd="0" parTransId="{580560C1-BA56-4A47-9E4E-954AD6C3E65E}" sibTransId="{BBDFD8F9-10D8-42C9-A1FF-3504DFDBB039}"/>
    <dgm:cxn modelId="{1DC336ED-ABF7-441E-97F3-DA44EADFEE74}" type="presOf" srcId="{911447A3-35DF-4290-AC74-312A363F10B0}" destId="{A61F7867-3BA9-47CA-8052-E2160AFC481A}" srcOrd="1" destOrd="2" presId="urn:microsoft.com/office/officeart/2005/8/layout/hProcess4"/>
    <dgm:cxn modelId="{48D9C2ED-0874-48F1-8751-D8E621576C17}" type="presOf" srcId="{1EFF0F7E-BCAD-4EA9-B373-2D0841370B58}" destId="{4E8311A7-45FF-4179-813F-1C95CCA23C97}" srcOrd="0" destOrd="0" presId="urn:microsoft.com/office/officeart/2005/8/layout/hProcess4"/>
    <dgm:cxn modelId="{E47EC7ED-6FC7-46CE-8B15-097733B6B427}" type="presOf" srcId="{E44B762E-74B7-4BE5-BC60-7AAEDD93B9A4}" destId="{9AA75561-023C-4C15-B03A-0EC7EC7FBBD8}" srcOrd="0" destOrd="1" presId="urn:microsoft.com/office/officeart/2005/8/layout/hProcess4"/>
    <dgm:cxn modelId="{EA602EF0-9B1F-4CB8-A32B-5A072AD84A4D}" srcId="{09E0BE07-CB2A-45E1-9637-DE6B0877C4D0}" destId="{DBA64196-1922-4F52-B740-046B793E3185}" srcOrd="1" destOrd="0" parTransId="{BC5CB1E1-B937-4ABB-B4A8-FDF5DC701211}" sibTransId="{84187FDE-1013-4910-81FD-1B954DCAE229}"/>
    <dgm:cxn modelId="{914BC6F1-F56F-4C98-85F3-12E70AA1159D}" type="presOf" srcId="{1EFF0F7E-BCAD-4EA9-B373-2D0841370B58}" destId="{97472D9A-DCFB-4010-A4F9-1616D9A5165A}" srcOrd="1" destOrd="0" presId="urn:microsoft.com/office/officeart/2005/8/layout/hProcess4"/>
    <dgm:cxn modelId="{3F0B6EF5-273E-474A-94FC-E2815367DB40}" srcId="{80949145-11C4-4A8B-BB4A-E10DBB377C51}" destId="{911447A3-35DF-4290-AC74-312A363F10B0}" srcOrd="2" destOrd="0" parTransId="{EAEEA388-5E08-4C27-8DF0-1C47ACD796C8}" sibTransId="{7F23C270-35DE-4AFE-8888-0D00A120CC1B}"/>
    <dgm:cxn modelId="{CE4F07F8-039E-450F-8A8D-4D9C7BA67BB6}" srcId="{80949145-11C4-4A8B-BB4A-E10DBB377C51}" destId="{964C7AF9-8DE8-4722-92BD-42D8A1D8E689}" srcOrd="0" destOrd="0" parTransId="{1A689BF1-B80D-4184-BAC1-E201494BE8F1}" sibTransId="{E80D10F5-19A2-47D9-B89C-FC9745BBCA1A}"/>
    <dgm:cxn modelId="{21B4B3F8-FA51-4D05-9490-C6D73B5A6DEF}" srcId="{EA043405-1AB2-465E-9593-F27E8D60D693}" destId="{1EFF0F7E-BCAD-4EA9-B373-2D0841370B58}" srcOrd="0" destOrd="0" parTransId="{A6AE045A-3C39-49BC-BDB1-7353BCDA45C2}" sibTransId="{B5756879-C0D1-49F6-B40C-D0B4F7C988BF}"/>
    <dgm:cxn modelId="{427164FB-0A69-47DA-A6BB-526BACE574C2}" srcId="{F893E62C-546D-49D9-9B4A-EE1B414841A0}" destId="{B1597915-C79C-4099-B613-014A58872749}" srcOrd="3" destOrd="0" parTransId="{C7D0A02F-9CB9-4A4D-A606-1C8CCB43EBF8}" sibTransId="{FB23C6AB-8BD9-4E4D-B59B-C6D82190DA28}"/>
    <dgm:cxn modelId="{FD0014A9-8912-47A8-9DEE-261852DB110A}" type="presParOf" srcId="{53DE055B-B776-49B6-A343-04D04EB04FAA}" destId="{A3FF34F5-EA41-4F14-AB1F-41B9A8F9430D}" srcOrd="0" destOrd="0" presId="urn:microsoft.com/office/officeart/2005/8/layout/hProcess4"/>
    <dgm:cxn modelId="{6225C0C0-871F-40E5-8389-79BBBFF2403B}" type="presParOf" srcId="{53DE055B-B776-49B6-A343-04D04EB04FAA}" destId="{FBDBA0A6-B70C-4E80-8AD5-23A7E59A0598}" srcOrd="1" destOrd="0" presId="urn:microsoft.com/office/officeart/2005/8/layout/hProcess4"/>
    <dgm:cxn modelId="{469EA7D9-C256-4E33-9F4F-DF7AD38C79CA}" type="presParOf" srcId="{53DE055B-B776-49B6-A343-04D04EB04FAA}" destId="{F9871FE4-A7CF-4B38-B4FE-88E215D45B5E}" srcOrd="2" destOrd="0" presId="urn:microsoft.com/office/officeart/2005/8/layout/hProcess4"/>
    <dgm:cxn modelId="{62BC861A-4AE5-4740-8743-1BFCE6806510}" type="presParOf" srcId="{F9871FE4-A7CF-4B38-B4FE-88E215D45B5E}" destId="{7CD9EBD3-CF85-472D-83DF-76573B90B3D8}" srcOrd="0" destOrd="0" presId="urn:microsoft.com/office/officeart/2005/8/layout/hProcess4"/>
    <dgm:cxn modelId="{6AADBADF-E2E1-4E6B-B2DF-3BA71DF481B4}" type="presParOf" srcId="{7CD9EBD3-CF85-472D-83DF-76573B90B3D8}" destId="{A8368631-4F41-49CB-A71E-886927A603CB}" srcOrd="0" destOrd="0" presId="urn:microsoft.com/office/officeart/2005/8/layout/hProcess4"/>
    <dgm:cxn modelId="{97979966-11E6-40D3-A76E-271E1C7E7F21}" type="presParOf" srcId="{7CD9EBD3-CF85-472D-83DF-76573B90B3D8}" destId="{4E8311A7-45FF-4179-813F-1C95CCA23C97}" srcOrd="1" destOrd="0" presId="urn:microsoft.com/office/officeart/2005/8/layout/hProcess4"/>
    <dgm:cxn modelId="{6869B895-D3CE-461F-A5E2-E12366377BCF}" type="presParOf" srcId="{7CD9EBD3-CF85-472D-83DF-76573B90B3D8}" destId="{97472D9A-DCFB-4010-A4F9-1616D9A5165A}" srcOrd="2" destOrd="0" presId="urn:microsoft.com/office/officeart/2005/8/layout/hProcess4"/>
    <dgm:cxn modelId="{DE88B5C8-F3D3-452B-8CE0-C21922249FBA}" type="presParOf" srcId="{7CD9EBD3-CF85-472D-83DF-76573B90B3D8}" destId="{B6916D7E-8C08-4065-AEF0-937CFE79D544}" srcOrd="3" destOrd="0" presId="urn:microsoft.com/office/officeart/2005/8/layout/hProcess4"/>
    <dgm:cxn modelId="{0CC4E728-D491-44FA-B456-09F59E9F7C96}" type="presParOf" srcId="{7CD9EBD3-CF85-472D-83DF-76573B90B3D8}" destId="{E8AEED24-9F29-4786-95B8-1D541026C8EB}" srcOrd="4" destOrd="0" presId="urn:microsoft.com/office/officeart/2005/8/layout/hProcess4"/>
    <dgm:cxn modelId="{AE3FF919-291E-42DF-8AAB-68423F6B5E07}" type="presParOf" srcId="{F9871FE4-A7CF-4B38-B4FE-88E215D45B5E}" destId="{CADA0A96-8D93-4D4C-AD6C-5A1ECF46F6D9}" srcOrd="1" destOrd="0" presId="urn:microsoft.com/office/officeart/2005/8/layout/hProcess4"/>
    <dgm:cxn modelId="{3C663543-3EB4-430C-9D06-557E1F1F8E29}" type="presParOf" srcId="{F9871FE4-A7CF-4B38-B4FE-88E215D45B5E}" destId="{F1240C1F-7493-495D-852B-9976E82EDB50}" srcOrd="2" destOrd="0" presId="urn:microsoft.com/office/officeart/2005/8/layout/hProcess4"/>
    <dgm:cxn modelId="{9D6415EF-17D0-4048-9DCA-A6ACAB223947}" type="presParOf" srcId="{F1240C1F-7493-495D-852B-9976E82EDB50}" destId="{07D645D4-4F65-49BC-A93C-AAD2CCFB8D73}" srcOrd="0" destOrd="0" presId="urn:microsoft.com/office/officeart/2005/8/layout/hProcess4"/>
    <dgm:cxn modelId="{133CD6B4-56E4-461F-80F0-5A3C0774D793}" type="presParOf" srcId="{F1240C1F-7493-495D-852B-9976E82EDB50}" destId="{9AA75561-023C-4C15-B03A-0EC7EC7FBBD8}" srcOrd="1" destOrd="0" presId="urn:microsoft.com/office/officeart/2005/8/layout/hProcess4"/>
    <dgm:cxn modelId="{E8A774BF-DD7A-4B8C-A319-5B965E7F46FF}" type="presParOf" srcId="{F1240C1F-7493-495D-852B-9976E82EDB50}" destId="{A61F7867-3BA9-47CA-8052-E2160AFC481A}" srcOrd="2" destOrd="0" presId="urn:microsoft.com/office/officeart/2005/8/layout/hProcess4"/>
    <dgm:cxn modelId="{E1C1069A-26BD-4855-B669-999183C681BC}" type="presParOf" srcId="{F1240C1F-7493-495D-852B-9976E82EDB50}" destId="{5D5FCEE7-DAA6-461A-B23A-7AE2C38F237F}" srcOrd="3" destOrd="0" presId="urn:microsoft.com/office/officeart/2005/8/layout/hProcess4"/>
    <dgm:cxn modelId="{A756874A-51B1-490E-82A6-75C1155E6D8E}" type="presParOf" srcId="{F1240C1F-7493-495D-852B-9976E82EDB50}" destId="{8C50610D-0504-4F03-8886-43E806DA4DC3}" srcOrd="4" destOrd="0" presId="urn:microsoft.com/office/officeart/2005/8/layout/hProcess4"/>
    <dgm:cxn modelId="{EFCB3935-41B2-476E-90AE-C8711F22FE48}" type="presParOf" srcId="{F9871FE4-A7CF-4B38-B4FE-88E215D45B5E}" destId="{A4021BE8-AEA7-4BB6-AB1B-C44FD542CC7D}" srcOrd="3" destOrd="0" presId="urn:microsoft.com/office/officeart/2005/8/layout/hProcess4"/>
    <dgm:cxn modelId="{FF0C6B6D-2A46-4AC3-822A-2DCC4F7E1E66}" type="presParOf" srcId="{F9871FE4-A7CF-4B38-B4FE-88E215D45B5E}" destId="{FB0CA19A-9D61-4DE9-AA25-F4DD6DD8768D}" srcOrd="4" destOrd="0" presId="urn:microsoft.com/office/officeart/2005/8/layout/hProcess4"/>
    <dgm:cxn modelId="{45F15749-7B00-4ECB-B50C-19FEACB85190}" type="presParOf" srcId="{FB0CA19A-9D61-4DE9-AA25-F4DD6DD8768D}" destId="{B5480AAB-8709-4EE9-8054-E298992B1D01}" srcOrd="0" destOrd="0" presId="urn:microsoft.com/office/officeart/2005/8/layout/hProcess4"/>
    <dgm:cxn modelId="{0EE1E244-2E41-47A0-8BE9-B97080261B59}" type="presParOf" srcId="{FB0CA19A-9D61-4DE9-AA25-F4DD6DD8768D}" destId="{D5C68427-284D-438C-8521-4BA0D5CFF6B2}" srcOrd="1" destOrd="0" presId="urn:microsoft.com/office/officeart/2005/8/layout/hProcess4"/>
    <dgm:cxn modelId="{67E84A1E-EC4F-4138-B335-D4F0E3C832DD}" type="presParOf" srcId="{FB0CA19A-9D61-4DE9-AA25-F4DD6DD8768D}" destId="{5A5FE7B0-AEAC-43DD-8A0B-08B16EC7C4D2}" srcOrd="2" destOrd="0" presId="urn:microsoft.com/office/officeart/2005/8/layout/hProcess4"/>
    <dgm:cxn modelId="{3B7C5F1D-C159-4316-A196-558D1F05E970}" type="presParOf" srcId="{FB0CA19A-9D61-4DE9-AA25-F4DD6DD8768D}" destId="{4839A18D-C8C1-4CCB-A3CD-D76C39F7BAB3}" srcOrd="3" destOrd="0" presId="urn:microsoft.com/office/officeart/2005/8/layout/hProcess4"/>
    <dgm:cxn modelId="{D945F4B8-E131-4B2D-8224-9A173B901B01}" type="presParOf" srcId="{FB0CA19A-9D61-4DE9-AA25-F4DD6DD8768D}" destId="{C89CC4C2-7455-4D9C-ADBC-40694EC10431}" srcOrd="4" destOrd="0" presId="urn:microsoft.com/office/officeart/2005/8/layout/hProcess4"/>
    <dgm:cxn modelId="{2C57CC4A-0642-4995-9361-CE7A2C20EB2E}" type="presParOf" srcId="{F9871FE4-A7CF-4B38-B4FE-88E215D45B5E}" destId="{AA6B71EA-F7B4-4657-800D-31F83B01FE58}" srcOrd="5" destOrd="0" presId="urn:microsoft.com/office/officeart/2005/8/layout/hProcess4"/>
    <dgm:cxn modelId="{395F45D1-97F8-4E8D-87F9-65B3AA0449E5}" type="presParOf" srcId="{F9871FE4-A7CF-4B38-B4FE-88E215D45B5E}" destId="{E50E6DA9-8B38-4B7E-A42C-DF0990E7B920}" srcOrd="6" destOrd="0" presId="urn:microsoft.com/office/officeart/2005/8/layout/hProcess4"/>
    <dgm:cxn modelId="{2DC901C0-9B5A-45EF-A19A-774E000A8984}" type="presParOf" srcId="{E50E6DA9-8B38-4B7E-A42C-DF0990E7B920}" destId="{8A919239-FE97-4210-BAC8-F5450C0E2A17}" srcOrd="0" destOrd="0" presId="urn:microsoft.com/office/officeart/2005/8/layout/hProcess4"/>
    <dgm:cxn modelId="{1BAE84B0-0C01-4BEE-95AC-F6E504AD8405}" type="presParOf" srcId="{E50E6DA9-8B38-4B7E-A42C-DF0990E7B920}" destId="{6BDBAB90-4B31-4E34-980C-EBA417A1B1A0}" srcOrd="1" destOrd="0" presId="urn:microsoft.com/office/officeart/2005/8/layout/hProcess4"/>
    <dgm:cxn modelId="{D7ED3534-119C-4497-813D-54A09EFB0B03}" type="presParOf" srcId="{E50E6DA9-8B38-4B7E-A42C-DF0990E7B920}" destId="{384BE305-96BD-4174-80B6-BDD33A6CDC60}" srcOrd="2" destOrd="0" presId="urn:microsoft.com/office/officeart/2005/8/layout/hProcess4"/>
    <dgm:cxn modelId="{106130A2-86AD-446A-A4D4-916DBDAA8A51}" type="presParOf" srcId="{E50E6DA9-8B38-4B7E-A42C-DF0990E7B920}" destId="{50DAE747-C183-44C4-B1C8-0DEDC6B76121}" srcOrd="3" destOrd="0" presId="urn:microsoft.com/office/officeart/2005/8/layout/hProcess4"/>
    <dgm:cxn modelId="{4B5F72D6-F437-402F-804F-B8910B49E983}" type="presParOf" srcId="{E50E6DA9-8B38-4B7E-A42C-DF0990E7B920}" destId="{337DC0E0-F81B-462F-9AB6-9D77E875BED0}" srcOrd="4" destOrd="0" presId="urn:microsoft.com/office/officeart/2005/8/layout/hProcess4"/>
  </dgm:cxnLst>
  <dgm:bg/>
  <dgm:whole/>
  <dgm:extLst>
    <a:ext uri="http://schemas.microsoft.com/office/drawing/2008/diagram">
      <dsp:dataModelExt xmlns:dsp="http://schemas.microsoft.com/office/drawing/2008/diagram" relId="rId2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B3760F-8777-4E90-99F9-49FB1035940A}">
      <dsp:nvSpPr>
        <dsp:cNvPr id="0" name=""/>
        <dsp:cNvSpPr/>
      </dsp:nvSpPr>
      <dsp:spPr>
        <a:xfrm rot="16200000">
          <a:off x="-952759" y="5587899"/>
          <a:ext cx="5583445" cy="2701502"/>
        </a:xfrm>
        <a:prstGeom prst="round2SameRect">
          <a:avLst>
            <a:gd name="adj1" fmla="val 16670"/>
            <a:gd name="adj2" fmla="val 0"/>
          </a:avLst>
        </a:prstGeom>
        <a:solidFill>
          <a:srgbClr val="BAD0F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77800" rIns="160020" bIns="177800" numCol="1" spcCol="1270" anchor="t" anchorCtr="0">
          <a:noAutofit/>
        </a:bodyPr>
        <a:lstStyle/>
        <a:p>
          <a:pPr marL="0" lvl="0" indent="0" algn="l" defTabSz="1244600">
            <a:lnSpc>
              <a:spcPct val="90000"/>
            </a:lnSpc>
            <a:spcBef>
              <a:spcPct val="0"/>
            </a:spcBef>
            <a:spcAft>
              <a:spcPct val="35000"/>
            </a:spcAft>
            <a:buNone/>
          </a:pPr>
          <a:r>
            <a:rPr lang="en-US" sz="2800" b="1" kern="1200" dirty="0"/>
            <a:t>Evaluation Survey </a:t>
          </a:r>
          <a:endParaRPr lang="en-ZA" sz="2800" b="1" kern="1200" dirty="0"/>
        </a:p>
      </dsp:txBody>
      <dsp:txXfrm rot="5400000">
        <a:off x="620112" y="4278828"/>
        <a:ext cx="2569602" cy="5319645"/>
      </dsp:txXfrm>
    </dsp:sp>
    <dsp:sp modelId="{E9858F37-4B00-40F1-97B3-7DF342276E23}">
      <dsp:nvSpPr>
        <dsp:cNvPr id="0" name=""/>
        <dsp:cNvSpPr/>
      </dsp:nvSpPr>
      <dsp:spPr>
        <a:xfrm rot="5400000">
          <a:off x="1780511" y="5651133"/>
          <a:ext cx="5641775" cy="2663360"/>
        </a:xfrm>
        <a:prstGeom prst="round2SameRect">
          <a:avLst>
            <a:gd name="adj1" fmla="val 16670"/>
            <a:gd name="adj2" fmla="val 0"/>
          </a:avLst>
        </a:prstGeom>
        <a:solidFill>
          <a:srgbClr val="FEC2CF"/>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77800" rIns="106680" bIns="177800" numCol="1" spcCol="1270" anchor="t" anchorCtr="0">
          <a:noAutofit/>
        </a:bodyPr>
        <a:lstStyle/>
        <a:p>
          <a:pPr marL="0" lvl="0" indent="0" algn="l" defTabSz="1244600">
            <a:lnSpc>
              <a:spcPct val="90000"/>
            </a:lnSpc>
            <a:spcBef>
              <a:spcPct val="0"/>
            </a:spcBef>
            <a:spcAft>
              <a:spcPct val="35000"/>
            </a:spcAft>
            <a:buNone/>
          </a:pPr>
          <a:r>
            <a:rPr lang="en-US" sz="2800" b="1" kern="1200" dirty="0"/>
            <a:t>Discourse analysis </a:t>
          </a:r>
        </a:p>
        <a:p>
          <a:pPr marL="0" lvl="0" indent="0" algn="l" defTabSz="1244600">
            <a:lnSpc>
              <a:spcPct val="90000"/>
            </a:lnSpc>
            <a:spcBef>
              <a:spcPct val="0"/>
            </a:spcBef>
            <a:spcAft>
              <a:spcPct val="35000"/>
            </a:spcAft>
            <a:buNone/>
          </a:pPr>
          <a:r>
            <a:rPr lang="en-US" sz="2400" b="0" kern="1200" dirty="0"/>
            <a:t>of</a:t>
          </a:r>
          <a:r>
            <a:rPr lang="en-US" sz="2400" b="1" kern="1200" dirty="0"/>
            <a:t> </a:t>
          </a:r>
          <a:r>
            <a:rPr lang="en-US" sz="2400" b="0" kern="1200" dirty="0"/>
            <a:t>Institutional Self Evaluation Report and Draft audit reports</a:t>
          </a:r>
        </a:p>
        <a:p>
          <a:pPr marL="0" lvl="0" indent="0" algn="l" defTabSz="1244600">
            <a:lnSpc>
              <a:spcPct val="90000"/>
            </a:lnSpc>
            <a:spcBef>
              <a:spcPct val="0"/>
            </a:spcBef>
            <a:spcAft>
              <a:spcPct val="35000"/>
            </a:spcAft>
            <a:buNone/>
          </a:pPr>
          <a:endParaRPr lang="en-ZA" sz="2800" kern="1200" dirty="0"/>
        </a:p>
      </dsp:txBody>
      <dsp:txXfrm rot="-5400000">
        <a:off x="3269718" y="4291964"/>
        <a:ext cx="2533322" cy="5381699"/>
      </dsp:txXfrm>
    </dsp:sp>
    <dsp:sp modelId="{2EFB90D5-08F7-4ED7-88E5-6C2E5B1ABAE7}">
      <dsp:nvSpPr>
        <dsp:cNvPr id="0" name=""/>
        <dsp:cNvSpPr/>
      </dsp:nvSpPr>
      <dsp:spPr>
        <a:xfrm>
          <a:off x="1549661" y="2413797"/>
          <a:ext cx="3220778" cy="3220622"/>
        </a:xfrm>
        <a:prstGeom prst="circularArrow">
          <a:avLst>
            <a:gd name="adj1" fmla="val 12500"/>
            <a:gd name="adj2" fmla="val 1142322"/>
            <a:gd name="adj3" fmla="val 20457678"/>
            <a:gd name="adj4" fmla="val 10800000"/>
            <a:gd name="adj5" fmla="val 12500"/>
          </a:avLst>
        </a:prstGeom>
        <a:solidFill>
          <a:srgbClr val="C019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12328B-6F08-4C6A-A9C0-BB6D22B10D6E}">
      <dsp:nvSpPr>
        <dsp:cNvPr id="0" name=""/>
        <dsp:cNvSpPr/>
      </dsp:nvSpPr>
      <dsp:spPr>
        <a:xfrm rot="10800000">
          <a:off x="1520223" y="7931907"/>
          <a:ext cx="3220778" cy="3220622"/>
        </a:xfrm>
        <a:prstGeom prst="circularArrow">
          <a:avLst>
            <a:gd name="adj1" fmla="val 12500"/>
            <a:gd name="adj2" fmla="val 1142322"/>
            <a:gd name="adj3" fmla="val 20457678"/>
            <a:gd name="adj4" fmla="val 10800000"/>
            <a:gd name="adj5" fmla="val 12500"/>
          </a:avLst>
        </a:prstGeom>
        <a:solidFill>
          <a:srgbClr val="C019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8311A7-45FF-4179-813F-1C95CCA23C97}">
      <dsp:nvSpPr>
        <dsp:cNvPr id="0" name=""/>
        <dsp:cNvSpPr/>
      </dsp:nvSpPr>
      <dsp:spPr>
        <a:xfrm>
          <a:off x="5795" y="2272881"/>
          <a:ext cx="2356306" cy="607651"/>
        </a:xfrm>
        <a:prstGeom prst="roundRect">
          <a:avLst>
            <a:gd name="adj" fmla="val 10000"/>
          </a:avLst>
        </a:prstGeom>
        <a:solidFill>
          <a:schemeClr val="lt1">
            <a:alpha val="90000"/>
            <a:hueOff val="0"/>
            <a:satOff val="0"/>
            <a:lumOff val="0"/>
            <a:alphaOff val="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335" tIns="13335" rIns="13335" bIns="13335" numCol="1" spcCol="1270" anchor="t" anchorCtr="0">
          <a:noAutofit/>
        </a:bodyPr>
        <a:lstStyle/>
        <a:p>
          <a:pPr marL="57150" lvl="1" indent="-57150" algn="l" defTabSz="311150">
            <a:lnSpc>
              <a:spcPct val="90000"/>
            </a:lnSpc>
            <a:spcBef>
              <a:spcPct val="0"/>
            </a:spcBef>
            <a:spcAft>
              <a:spcPct val="15000"/>
            </a:spcAft>
            <a:buChar char="•"/>
          </a:pPr>
          <a:r>
            <a:rPr lang="en-ZA" sz="700" kern="1200"/>
            <a:t>Family support structures </a:t>
          </a:r>
        </a:p>
        <a:p>
          <a:pPr marL="57150" lvl="1" indent="-57150" algn="l" defTabSz="311150">
            <a:lnSpc>
              <a:spcPct val="90000"/>
            </a:lnSpc>
            <a:spcBef>
              <a:spcPct val="0"/>
            </a:spcBef>
            <a:spcAft>
              <a:spcPct val="15000"/>
            </a:spcAft>
            <a:buChar char="•"/>
          </a:pPr>
          <a:r>
            <a:rPr lang="en-ZA" sz="700" kern="1200"/>
            <a:t>Balancing personal life with professiongal goals  </a:t>
          </a:r>
        </a:p>
      </dsp:txBody>
      <dsp:txXfrm>
        <a:off x="19779" y="2286865"/>
        <a:ext cx="2328338" cy="449472"/>
      </dsp:txXfrm>
    </dsp:sp>
    <dsp:sp modelId="{CADA0A96-8D93-4D4C-AD6C-5A1ECF46F6D9}">
      <dsp:nvSpPr>
        <dsp:cNvPr id="0" name=""/>
        <dsp:cNvSpPr/>
      </dsp:nvSpPr>
      <dsp:spPr>
        <a:xfrm>
          <a:off x="1218057" y="1319508"/>
          <a:ext cx="3164839" cy="3164839"/>
        </a:xfrm>
        <a:prstGeom prst="leftCircularArrow">
          <a:avLst>
            <a:gd name="adj1" fmla="val 2363"/>
            <a:gd name="adj2" fmla="val 285526"/>
            <a:gd name="adj3" fmla="val 2151068"/>
            <a:gd name="adj4" fmla="val 9114520"/>
            <a:gd name="adj5" fmla="val 2757"/>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B6916D7E-8C08-4065-AEF0-937CFE79D544}">
      <dsp:nvSpPr>
        <dsp:cNvPr id="0" name=""/>
        <dsp:cNvSpPr/>
      </dsp:nvSpPr>
      <dsp:spPr>
        <a:xfrm>
          <a:off x="314669" y="2989584"/>
          <a:ext cx="2322571" cy="619315"/>
        </a:xfrm>
        <a:prstGeom prst="roundRect">
          <a:avLst>
            <a:gd name="adj" fmla="val 10000"/>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ZA" sz="1900" kern="1200"/>
            <a:t>Work -life Balance </a:t>
          </a:r>
        </a:p>
      </dsp:txBody>
      <dsp:txXfrm>
        <a:off x="332808" y="3007723"/>
        <a:ext cx="2286293" cy="583037"/>
      </dsp:txXfrm>
    </dsp:sp>
    <dsp:sp modelId="{9AA75561-023C-4C15-B03A-0EC7EC7FBBD8}">
      <dsp:nvSpPr>
        <dsp:cNvPr id="0" name=""/>
        <dsp:cNvSpPr/>
      </dsp:nvSpPr>
      <dsp:spPr>
        <a:xfrm>
          <a:off x="2993423" y="1692964"/>
          <a:ext cx="2944712" cy="1897766"/>
        </a:xfrm>
        <a:prstGeom prst="roundRect">
          <a:avLst>
            <a:gd name="adj" fmla="val 10000"/>
          </a:avLst>
        </a:prstGeom>
        <a:solidFill>
          <a:schemeClr val="lt1">
            <a:alpha val="90000"/>
            <a:hueOff val="0"/>
            <a:satOff val="0"/>
            <a:lumOff val="0"/>
            <a:alphaOff val="0"/>
          </a:schemeClr>
        </a:solidFill>
        <a:ln w="9525" cap="rnd" cmpd="sng" algn="ctr">
          <a:solidFill>
            <a:schemeClr val="accent3">
              <a:hueOff val="224959"/>
              <a:satOff val="11515"/>
              <a:lumOff val="4837"/>
              <a:alphaOff val="0"/>
            </a:schemeClr>
          </a:solidFill>
          <a:prstDash val="solid"/>
        </a:ln>
        <a:effectLst>
          <a:outerShdw blurRad="381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335" tIns="13335" rIns="13335" bIns="13335" numCol="1" spcCol="1270" anchor="t" anchorCtr="0">
          <a:noAutofit/>
        </a:bodyPr>
        <a:lstStyle/>
        <a:p>
          <a:pPr marL="57150" lvl="1" indent="-57150" algn="l" defTabSz="311150">
            <a:lnSpc>
              <a:spcPct val="90000"/>
            </a:lnSpc>
            <a:spcBef>
              <a:spcPct val="0"/>
            </a:spcBef>
            <a:spcAft>
              <a:spcPct val="15000"/>
            </a:spcAft>
            <a:buChar char="•"/>
          </a:pPr>
          <a:endParaRPr lang="en-ZA" sz="700" kern="1200"/>
        </a:p>
        <a:p>
          <a:pPr marL="57150" lvl="1" indent="-57150" algn="l" defTabSz="311150">
            <a:lnSpc>
              <a:spcPct val="90000"/>
            </a:lnSpc>
            <a:spcBef>
              <a:spcPct val="0"/>
            </a:spcBef>
            <a:spcAft>
              <a:spcPct val="15000"/>
            </a:spcAft>
            <a:buChar char="•"/>
          </a:pPr>
          <a:r>
            <a:rPr lang="en-ZA" sz="700" kern="1200"/>
            <a:t>Career development </a:t>
          </a:r>
        </a:p>
        <a:p>
          <a:pPr marL="57150" lvl="1" indent="-57150" algn="l" defTabSz="311150">
            <a:lnSpc>
              <a:spcPct val="90000"/>
            </a:lnSpc>
            <a:spcBef>
              <a:spcPct val="0"/>
            </a:spcBef>
            <a:spcAft>
              <a:spcPct val="15000"/>
            </a:spcAft>
            <a:buChar char="•"/>
          </a:pPr>
          <a:r>
            <a:rPr lang="en-ZA" sz="700" kern="1200"/>
            <a:t>PhD </a:t>
          </a:r>
        </a:p>
        <a:p>
          <a:pPr marL="57150" lvl="1" indent="-57150" algn="l" defTabSz="311150">
            <a:lnSpc>
              <a:spcPct val="90000"/>
            </a:lnSpc>
            <a:spcBef>
              <a:spcPct val="0"/>
            </a:spcBef>
            <a:spcAft>
              <a:spcPct val="15000"/>
            </a:spcAft>
            <a:buChar char="•"/>
          </a:pPr>
          <a:r>
            <a:rPr lang="en-ZA" sz="700" kern="1200"/>
            <a:t>Publications </a:t>
          </a:r>
        </a:p>
        <a:p>
          <a:pPr marL="57150" lvl="1" indent="-57150" algn="l" defTabSz="311150">
            <a:lnSpc>
              <a:spcPct val="90000"/>
            </a:lnSpc>
            <a:spcBef>
              <a:spcPct val="0"/>
            </a:spcBef>
            <a:spcAft>
              <a:spcPct val="15000"/>
            </a:spcAft>
            <a:buChar char="•"/>
          </a:pPr>
          <a:r>
            <a:rPr lang="en-ZA" sz="700" kern="1200"/>
            <a:t>Research supervsion</a:t>
          </a:r>
        </a:p>
        <a:p>
          <a:pPr marL="57150" lvl="1" indent="-57150" algn="l" defTabSz="311150">
            <a:lnSpc>
              <a:spcPct val="90000"/>
            </a:lnSpc>
            <a:spcBef>
              <a:spcPct val="0"/>
            </a:spcBef>
            <a:spcAft>
              <a:spcPct val="15000"/>
            </a:spcAft>
            <a:buChar char="•"/>
          </a:pPr>
          <a:endParaRPr lang="en-ZA" sz="700" kern="1200"/>
        </a:p>
        <a:p>
          <a:pPr marL="57150" lvl="1" indent="-57150" algn="l" defTabSz="311150">
            <a:lnSpc>
              <a:spcPct val="90000"/>
            </a:lnSpc>
            <a:spcBef>
              <a:spcPct val="0"/>
            </a:spcBef>
            <a:spcAft>
              <a:spcPct val="15000"/>
            </a:spcAft>
            <a:buChar char="•"/>
          </a:pPr>
          <a:endParaRPr lang="en-ZA" sz="700" kern="1200"/>
        </a:p>
        <a:p>
          <a:pPr marL="57150" lvl="1" indent="-57150" algn="l" defTabSz="311150">
            <a:lnSpc>
              <a:spcPct val="90000"/>
            </a:lnSpc>
            <a:spcBef>
              <a:spcPct val="0"/>
            </a:spcBef>
            <a:spcAft>
              <a:spcPct val="15000"/>
            </a:spcAft>
            <a:buChar char="•"/>
          </a:pPr>
          <a:endParaRPr lang="en-ZA" sz="700" kern="1200"/>
        </a:p>
        <a:p>
          <a:pPr marL="57150" lvl="1" indent="-57150" algn="l" defTabSz="311150">
            <a:lnSpc>
              <a:spcPct val="90000"/>
            </a:lnSpc>
            <a:spcBef>
              <a:spcPct val="0"/>
            </a:spcBef>
            <a:spcAft>
              <a:spcPct val="15000"/>
            </a:spcAft>
            <a:buChar char="•"/>
          </a:pPr>
          <a:endParaRPr lang="en-ZA" sz="700" kern="1200"/>
        </a:p>
        <a:p>
          <a:pPr marL="57150" lvl="1" indent="-57150" algn="l" defTabSz="311150">
            <a:lnSpc>
              <a:spcPct val="90000"/>
            </a:lnSpc>
            <a:spcBef>
              <a:spcPct val="0"/>
            </a:spcBef>
            <a:spcAft>
              <a:spcPct val="15000"/>
            </a:spcAft>
            <a:buChar char="•"/>
          </a:pPr>
          <a:endParaRPr lang="en-ZA" sz="700" kern="1200"/>
        </a:p>
      </dsp:txBody>
      <dsp:txXfrm>
        <a:off x="3037096" y="2143301"/>
        <a:ext cx="2857366" cy="1403756"/>
      </dsp:txXfrm>
    </dsp:sp>
    <dsp:sp modelId="{A4021BE8-AEA7-4BB6-AB1B-C44FD542CC7D}">
      <dsp:nvSpPr>
        <dsp:cNvPr id="0" name=""/>
        <dsp:cNvSpPr/>
      </dsp:nvSpPr>
      <dsp:spPr>
        <a:xfrm>
          <a:off x="4334031" y="184541"/>
          <a:ext cx="3394706" cy="3394706"/>
        </a:xfrm>
        <a:prstGeom prst="circularArrow">
          <a:avLst>
            <a:gd name="adj1" fmla="val 2203"/>
            <a:gd name="adj2" fmla="val 265212"/>
            <a:gd name="adj3" fmla="val 19870577"/>
            <a:gd name="adj4" fmla="val 12886811"/>
            <a:gd name="adj5" fmla="val 2571"/>
          </a:avLst>
        </a:prstGeom>
        <a:gradFill rotWithShape="0">
          <a:gsLst>
            <a:gs pos="0">
              <a:schemeClr val="accent3">
                <a:hueOff val="337438"/>
                <a:satOff val="17272"/>
                <a:lumOff val="7255"/>
                <a:alphaOff val="0"/>
                <a:tint val="98000"/>
                <a:lumMod val="114000"/>
              </a:schemeClr>
            </a:gs>
            <a:gs pos="100000">
              <a:schemeClr val="accent3">
                <a:hueOff val="337438"/>
                <a:satOff val="17272"/>
                <a:lumOff val="7255"/>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5D5FCEE7-DAA6-461A-B23A-7AE2C38F237F}">
      <dsp:nvSpPr>
        <dsp:cNvPr id="0" name=""/>
        <dsp:cNvSpPr/>
      </dsp:nvSpPr>
      <dsp:spPr>
        <a:xfrm>
          <a:off x="3434090" y="959897"/>
          <a:ext cx="2539466" cy="1094782"/>
        </a:xfrm>
        <a:prstGeom prst="roundRect">
          <a:avLst>
            <a:gd name="adj" fmla="val 10000"/>
          </a:avLst>
        </a:prstGeom>
        <a:gradFill rotWithShape="0">
          <a:gsLst>
            <a:gs pos="0">
              <a:schemeClr val="accent3">
                <a:hueOff val="224959"/>
                <a:satOff val="11515"/>
                <a:lumOff val="4837"/>
                <a:alphaOff val="0"/>
                <a:tint val="98000"/>
                <a:lumMod val="114000"/>
              </a:schemeClr>
            </a:gs>
            <a:gs pos="100000">
              <a:schemeClr val="accent3">
                <a:hueOff val="224959"/>
                <a:satOff val="11515"/>
                <a:lumOff val="4837"/>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ZA" sz="1800" kern="1200"/>
            <a:t>Professional Development Goals </a:t>
          </a:r>
        </a:p>
      </dsp:txBody>
      <dsp:txXfrm>
        <a:off x="3466155" y="991962"/>
        <a:ext cx="2475336" cy="1030652"/>
      </dsp:txXfrm>
    </dsp:sp>
    <dsp:sp modelId="{D5C68427-284D-438C-8521-4BA0D5CFF6B2}">
      <dsp:nvSpPr>
        <dsp:cNvPr id="0" name=""/>
        <dsp:cNvSpPr/>
      </dsp:nvSpPr>
      <dsp:spPr>
        <a:xfrm>
          <a:off x="6383702" y="1429448"/>
          <a:ext cx="2609073" cy="1636411"/>
        </a:xfrm>
        <a:prstGeom prst="roundRect">
          <a:avLst>
            <a:gd name="adj" fmla="val 10000"/>
          </a:avLst>
        </a:prstGeom>
        <a:solidFill>
          <a:schemeClr val="lt1">
            <a:alpha val="90000"/>
            <a:hueOff val="0"/>
            <a:satOff val="0"/>
            <a:lumOff val="0"/>
            <a:alphaOff val="0"/>
          </a:schemeClr>
        </a:solidFill>
        <a:ln w="9525" cap="rnd" cmpd="sng" algn="ctr">
          <a:solidFill>
            <a:schemeClr val="accent3">
              <a:hueOff val="449917"/>
              <a:satOff val="23029"/>
              <a:lumOff val="9673"/>
              <a:alphaOff val="0"/>
            </a:schemeClr>
          </a:solidFill>
          <a:prstDash val="solid"/>
        </a:ln>
        <a:effectLst>
          <a:outerShdw blurRad="381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335" tIns="13335" rIns="13335" bIns="13335" numCol="1" spcCol="1270" anchor="t" anchorCtr="0">
          <a:noAutofit/>
        </a:bodyPr>
        <a:lstStyle/>
        <a:p>
          <a:pPr marL="57150" lvl="1" indent="-57150" algn="l" defTabSz="311150">
            <a:lnSpc>
              <a:spcPct val="90000"/>
            </a:lnSpc>
            <a:spcBef>
              <a:spcPct val="0"/>
            </a:spcBef>
            <a:spcAft>
              <a:spcPct val="15000"/>
            </a:spcAft>
            <a:buChar char="•"/>
          </a:pPr>
          <a:endParaRPr lang="en-ZA" sz="700" kern="1200"/>
        </a:p>
        <a:p>
          <a:pPr marL="57150" lvl="1" indent="-57150" algn="l" defTabSz="311150">
            <a:lnSpc>
              <a:spcPct val="90000"/>
            </a:lnSpc>
            <a:spcBef>
              <a:spcPct val="0"/>
            </a:spcBef>
            <a:spcAft>
              <a:spcPct val="15000"/>
            </a:spcAft>
            <a:buChar char="•"/>
          </a:pPr>
          <a:r>
            <a:rPr lang="en-ZA" sz="700" kern="1200"/>
            <a:t>Enabling organisational  culture</a:t>
          </a:r>
        </a:p>
        <a:p>
          <a:pPr marL="57150" lvl="1" indent="-57150" algn="l" defTabSz="311150">
            <a:lnSpc>
              <a:spcPct val="90000"/>
            </a:lnSpc>
            <a:spcBef>
              <a:spcPct val="0"/>
            </a:spcBef>
            <a:spcAft>
              <a:spcPct val="15000"/>
            </a:spcAft>
            <a:buChar char="•"/>
          </a:pPr>
          <a:r>
            <a:rPr lang="en-ZA" sz="700" kern="1200" dirty="0"/>
            <a:t>Systems and </a:t>
          </a:r>
          <a:r>
            <a:rPr lang="en-ZA" sz="700" kern="1200" dirty="0" err="1"/>
            <a:t>poliices</a:t>
          </a:r>
          <a:r>
            <a:rPr lang="en-ZA" sz="700" kern="1200" dirty="0"/>
            <a:t> </a:t>
          </a:r>
        </a:p>
        <a:p>
          <a:pPr marL="57150" lvl="1" indent="-57150" algn="l" defTabSz="311150">
            <a:lnSpc>
              <a:spcPct val="90000"/>
            </a:lnSpc>
            <a:spcBef>
              <a:spcPct val="0"/>
            </a:spcBef>
            <a:spcAft>
              <a:spcPct val="15000"/>
            </a:spcAft>
            <a:buChar char="•"/>
          </a:pPr>
          <a:r>
            <a:rPr lang="en-ZA" sz="700" kern="1200"/>
            <a:t>Leadershp support </a:t>
          </a:r>
        </a:p>
        <a:p>
          <a:pPr marL="57150" lvl="1" indent="-57150" algn="l" defTabSz="311150">
            <a:lnSpc>
              <a:spcPct val="90000"/>
            </a:lnSpc>
            <a:spcBef>
              <a:spcPct val="0"/>
            </a:spcBef>
            <a:spcAft>
              <a:spcPct val="15000"/>
            </a:spcAft>
            <a:buChar char="•"/>
          </a:pPr>
          <a:r>
            <a:rPr lang="en-ZA" sz="700" kern="1200" dirty="0"/>
            <a:t>Performance Management systems</a:t>
          </a:r>
        </a:p>
        <a:p>
          <a:pPr marL="57150" lvl="1" indent="-57150" algn="l" defTabSz="311150">
            <a:lnSpc>
              <a:spcPct val="90000"/>
            </a:lnSpc>
            <a:spcBef>
              <a:spcPct val="0"/>
            </a:spcBef>
            <a:spcAft>
              <a:spcPct val="15000"/>
            </a:spcAft>
            <a:buChar char="•"/>
          </a:pPr>
          <a:r>
            <a:rPr lang="en-ZA" sz="700" kern="1200"/>
            <a:t>Balancing teaching workloads with other core academic functions</a:t>
          </a:r>
        </a:p>
        <a:p>
          <a:pPr marL="57150" lvl="1" indent="-57150" algn="l" defTabSz="311150">
            <a:lnSpc>
              <a:spcPct val="90000"/>
            </a:lnSpc>
            <a:spcBef>
              <a:spcPct val="0"/>
            </a:spcBef>
            <a:spcAft>
              <a:spcPct val="15000"/>
            </a:spcAft>
            <a:buChar char="•"/>
          </a:pPr>
          <a:endParaRPr lang="en-ZA" sz="700" kern="1200"/>
        </a:p>
      </dsp:txBody>
      <dsp:txXfrm>
        <a:off x="6421360" y="1467106"/>
        <a:ext cx="2533757" cy="1210435"/>
      </dsp:txXfrm>
    </dsp:sp>
    <dsp:sp modelId="{AA6B71EA-F7B4-4657-800D-31F83B01FE58}">
      <dsp:nvSpPr>
        <dsp:cNvPr id="0" name=""/>
        <dsp:cNvSpPr/>
      </dsp:nvSpPr>
      <dsp:spPr>
        <a:xfrm>
          <a:off x="7473895" y="1510217"/>
          <a:ext cx="3146807" cy="3146807"/>
        </a:xfrm>
        <a:prstGeom prst="leftCircularArrow">
          <a:avLst>
            <a:gd name="adj1" fmla="val 2377"/>
            <a:gd name="adj2" fmla="val 287252"/>
            <a:gd name="adj3" fmla="val 1520205"/>
            <a:gd name="adj4" fmla="val 8481932"/>
            <a:gd name="adj5" fmla="val 2773"/>
          </a:avLst>
        </a:prstGeom>
        <a:gradFill rotWithShape="0">
          <a:gsLst>
            <a:gs pos="0">
              <a:schemeClr val="accent3">
                <a:hueOff val="674876"/>
                <a:satOff val="34544"/>
                <a:lumOff val="14510"/>
                <a:alphaOff val="0"/>
                <a:tint val="98000"/>
                <a:lumMod val="114000"/>
              </a:schemeClr>
            </a:gs>
            <a:gs pos="100000">
              <a:schemeClr val="accent3">
                <a:hueOff val="674876"/>
                <a:satOff val="34544"/>
                <a:lumOff val="1451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4839A18D-C8C1-4CCB-A3CD-D76C39F7BAB3}">
      <dsp:nvSpPr>
        <dsp:cNvPr id="0" name=""/>
        <dsp:cNvSpPr/>
      </dsp:nvSpPr>
      <dsp:spPr>
        <a:xfrm>
          <a:off x="6427647" y="3396067"/>
          <a:ext cx="2907785" cy="619315"/>
        </a:xfrm>
        <a:prstGeom prst="roundRect">
          <a:avLst>
            <a:gd name="adj" fmla="val 10000"/>
          </a:avLst>
        </a:prstGeom>
        <a:gradFill rotWithShape="0">
          <a:gsLst>
            <a:gs pos="0">
              <a:schemeClr val="accent3">
                <a:hueOff val="449917"/>
                <a:satOff val="23029"/>
                <a:lumOff val="9673"/>
                <a:alphaOff val="0"/>
                <a:tint val="98000"/>
                <a:lumMod val="114000"/>
              </a:schemeClr>
            </a:gs>
            <a:gs pos="100000">
              <a:schemeClr val="accent3">
                <a:hueOff val="449917"/>
                <a:satOff val="23029"/>
                <a:lumOff val="9673"/>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ZA" sz="1800" kern="1200"/>
            <a:t>Institutional Culture </a:t>
          </a:r>
        </a:p>
      </dsp:txBody>
      <dsp:txXfrm>
        <a:off x="6445786" y="3414206"/>
        <a:ext cx="2871507" cy="583037"/>
      </dsp:txXfrm>
    </dsp:sp>
    <dsp:sp modelId="{6BDBAB90-4B31-4E34-980C-EBA417A1B1A0}">
      <dsp:nvSpPr>
        <dsp:cNvPr id="0" name=""/>
        <dsp:cNvSpPr/>
      </dsp:nvSpPr>
      <dsp:spPr>
        <a:xfrm>
          <a:off x="9910324" y="1954835"/>
          <a:ext cx="1827994" cy="1243742"/>
        </a:xfrm>
        <a:prstGeom prst="roundRect">
          <a:avLst>
            <a:gd name="adj" fmla="val 10000"/>
          </a:avLst>
        </a:prstGeom>
        <a:solidFill>
          <a:schemeClr val="lt1">
            <a:alpha val="90000"/>
            <a:hueOff val="0"/>
            <a:satOff val="0"/>
            <a:lumOff val="0"/>
            <a:alphaOff val="0"/>
          </a:schemeClr>
        </a:solidFill>
        <a:ln w="9525" cap="rnd" cmpd="sng" algn="ctr">
          <a:solidFill>
            <a:schemeClr val="accent3">
              <a:hueOff val="674876"/>
              <a:satOff val="34544"/>
              <a:lumOff val="14510"/>
              <a:alphaOff val="0"/>
            </a:schemeClr>
          </a:solidFill>
          <a:prstDash val="solid"/>
        </a:ln>
        <a:effectLst>
          <a:outerShdw blurRad="381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335" tIns="13335" rIns="13335" bIns="13335" numCol="1" spcCol="1270" anchor="t" anchorCtr="0">
          <a:noAutofit/>
        </a:bodyPr>
        <a:lstStyle/>
        <a:p>
          <a:pPr marL="57150" lvl="1" indent="-57150" algn="l" defTabSz="311150">
            <a:lnSpc>
              <a:spcPct val="90000"/>
            </a:lnSpc>
            <a:spcBef>
              <a:spcPct val="0"/>
            </a:spcBef>
            <a:spcAft>
              <a:spcPct val="15000"/>
            </a:spcAft>
            <a:buChar char="•"/>
          </a:pPr>
          <a:r>
            <a:rPr lang="en-ZA" sz="700" kern="1200"/>
            <a:t>Grit </a:t>
          </a:r>
        </a:p>
        <a:p>
          <a:pPr marL="57150" lvl="1" indent="-57150" algn="l" defTabSz="311150">
            <a:lnSpc>
              <a:spcPct val="90000"/>
            </a:lnSpc>
            <a:spcBef>
              <a:spcPct val="0"/>
            </a:spcBef>
            <a:spcAft>
              <a:spcPct val="15000"/>
            </a:spcAft>
            <a:buChar char="•"/>
          </a:pPr>
          <a:r>
            <a:rPr lang="en-ZA" sz="700" kern="1200"/>
            <a:t>Determination to succeed </a:t>
          </a:r>
        </a:p>
        <a:p>
          <a:pPr marL="57150" lvl="1" indent="-57150" algn="l" defTabSz="311150">
            <a:lnSpc>
              <a:spcPct val="90000"/>
            </a:lnSpc>
            <a:spcBef>
              <a:spcPct val="0"/>
            </a:spcBef>
            <a:spcAft>
              <a:spcPct val="15000"/>
            </a:spcAft>
            <a:buChar char="•"/>
          </a:pPr>
          <a:r>
            <a:rPr lang="en-ZA" sz="700" kern="1200"/>
            <a:t>Looking for opportunities to succeed</a:t>
          </a:r>
        </a:p>
        <a:p>
          <a:pPr marL="57150" lvl="1" indent="-57150" algn="l" defTabSz="311150">
            <a:lnSpc>
              <a:spcPct val="90000"/>
            </a:lnSpc>
            <a:spcBef>
              <a:spcPct val="0"/>
            </a:spcBef>
            <a:spcAft>
              <a:spcPct val="15000"/>
            </a:spcAft>
            <a:buChar char="•"/>
          </a:pPr>
          <a:r>
            <a:rPr lang="en-ZA" sz="700" kern="1200"/>
            <a:t>intrapsychic motivation </a:t>
          </a:r>
        </a:p>
      </dsp:txBody>
      <dsp:txXfrm>
        <a:off x="9938946" y="2249973"/>
        <a:ext cx="1770750" cy="919982"/>
      </dsp:txXfrm>
    </dsp:sp>
    <dsp:sp modelId="{50DAE747-C183-44C4-B1C8-0DEDC6B76121}">
      <dsp:nvSpPr>
        <dsp:cNvPr id="0" name=""/>
        <dsp:cNvSpPr/>
      </dsp:nvSpPr>
      <dsp:spPr>
        <a:xfrm>
          <a:off x="9790320" y="1544514"/>
          <a:ext cx="2652017" cy="619315"/>
        </a:xfrm>
        <a:prstGeom prst="roundRect">
          <a:avLst>
            <a:gd name="adj" fmla="val 10000"/>
          </a:avLst>
        </a:prstGeom>
        <a:gradFill rotWithShape="0">
          <a:gsLst>
            <a:gs pos="0">
              <a:schemeClr val="accent3">
                <a:hueOff val="674876"/>
                <a:satOff val="34544"/>
                <a:lumOff val="14510"/>
                <a:alphaOff val="0"/>
                <a:tint val="98000"/>
                <a:lumMod val="114000"/>
              </a:schemeClr>
            </a:gs>
            <a:gs pos="100000">
              <a:schemeClr val="accent3">
                <a:hueOff val="674876"/>
                <a:satOff val="34544"/>
                <a:lumOff val="1451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ZA" sz="1800" kern="1200"/>
            <a:t>Human Agency </a:t>
          </a:r>
        </a:p>
      </dsp:txBody>
      <dsp:txXfrm>
        <a:off x="9808459" y="1562653"/>
        <a:ext cx="2615739" cy="583037"/>
      </dsp:txXfrm>
    </dsp:sp>
  </dsp:spTree>
</dsp:drawing>
</file>

<file path=ppt/diagrams/layout1.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3596" cy="49625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7745" y="0"/>
            <a:ext cx="2943596" cy="496253"/>
          </a:xfrm>
          <a:prstGeom prst="rect">
            <a:avLst/>
          </a:prstGeom>
        </p:spPr>
        <p:txBody>
          <a:bodyPr vert="horz" lIns="91440" tIns="45720" rIns="91440" bIns="45720" rtlCol="0"/>
          <a:lstStyle>
            <a:lvl1pPr algn="r">
              <a:defRPr sz="1200"/>
            </a:lvl1pPr>
          </a:lstStyle>
          <a:p>
            <a:fld id="{0158C5BC-9A70-462C-B28D-9600239EAC64}" type="datetimeFigureOut">
              <a:rPr lang="en-US" smtClean="0"/>
              <a:pPr/>
              <a:t>5/23/2023</a:t>
            </a:fld>
            <a:endParaRPr lang="en-US"/>
          </a:p>
        </p:txBody>
      </p:sp>
      <p:sp>
        <p:nvSpPr>
          <p:cNvPr id="4" name="Footer Placeholder 3"/>
          <p:cNvSpPr>
            <a:spLocks noGrp="1"/>
          </p:cNvSpPr>
          <p:nvPr>
            <p:ph type="ftr" sz="quarter" idx="2"/>
          </p:nvPr>
        </p:nvSpPr>
        <p:spPr>
          <a:xfrm>
            <a:off x="0" y="9427075"/>
            <a:ext cx="2943596" cy="49625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7745" y="9427075"/>
            <a:ext cx="2943596" cy="496253"/>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3596" cy="49625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47745" y="0"/>
            <a:ext cx="2943596" cy="496253"/>
          </a:xfrm>
          <a:prstGeom prst="rect">
            <a:avLst/>
          </a:prstGeom>
        </p:spPr>
        <p:txBody>
          <a:bodyPr vert="horz" lIns="91440" tIns="45720" rIns="91440" bIns="45720" rtlCol="0"/>
          <a:lstStyle>
            <a:lvl1pPr algn="r">
              <a:defRPr sz="1200"/>
            </a:lvl1pPr>
          </a:lstStyle>
          <a:p>
            <a:fld id="{E6CC2317-6751-4CD4-9995-8782DD78E936}" type="datetimeFigureOut">
              <a:rPr lang="en-US" smtClean="0"/>
              <a:pPr/>
              <a:t>5/23/2023</a:t>
            </a:fld>
            <a:endParaRPr lang="en-US" dirty="0"/>
          </a:p>
        </p:txBody>
      </p:sp>
      <p:sp>
        <p:nvSpPr>
          <p:cNvPr id="4" name="Slide Image Placeholder 3"/>
          <p:cNvSpPr>
            <a:spLocks noGrp="1" noRot="1" noChangeAspect="1"/>
          </p:cNvSpPr>
          <p:nvPr>
            <p:ph type="sldImg" idx="2"/>
          </p:nvPr>
        </p:nvSpPr>
        <p:spPr>
          <a:xfrm>
            <a:off x="2081213" y="744538"/>
            <a:ext cx="2630487" cy="3721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292" y="4714399"/>
            <a:ext cx="5434330" cy="44662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7075"/>
            <a:ext cx="2943596" cy="49625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47745" y="9427075"/>
            <a:ext cx="2943596" cy="496253"/>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4298410" rtl="0" eaLnBrk="1" latinLnBrk="0" hangingPunct="1">
      <a:defRPr sz="5800" kern="1200">
        <a:solidFill>
          <a:schemeClr val="tx1"/>
        </a:solidFill>
        <a:latin typeface="+mn-lt"/>
        <a:ea typeface="+mn-ea"/>
        <a:cs typeface="+mn-cs"/>
      </a:defRPr>
    </a:lvl1pPr>
    <a:lvl2pPr marL="2149205" algn="l" defTabSz="4298410" rtl="0" eaLnBrk="1" latinLnBrk="0" hangingPunct="1">
      <a:defRPr sz="5800" kern="1200">
        <a:solidFill>
          <a:schemeClr val="tx1"/>
        </a:solidFill>
        <a:latin typeface="+mn-lt"/>
        <a:ea typeface="+mn-ea"/>
        <a:cs typeface="+mn-cs"/>
      </a:defRPr>
    </a:lvl2pPr>
    <a:lvl3pPr marL="4298410" algn="l" defTabSz="4298410" rtl="0" eaLnBrk="1" latinLnBrk="0" hangingPunct="1">
      <a:defRPr sz="5800" kern="1200">
        <a:solidFill>
          <a:schemeClr val="tx1"/>
        </a:solidFill>
        <a:latin typeface="+mn-lt"/>
        <a:ea typeface="+mn-ea"/>
        <a:cs typeface="+mn-cs"/>
      </a:defRPr>
    </a:lvl3pPr>
    <a:lvl4pPr marL="6447613" algn="l" defTabSz="4298410" rtl="0" eaLnBrk="1" latinLnBrk="0" hangingPunct="1">
      <a:defRPr sz="5800" kern="1200">
        <a:solidFill>
          <a:schemeClr val="tx1"/>
        </a:solidFill>
        <a:latin typeface="+mn-lt"/>
        <a:ea typeface="+mn-ea"/>
        <a:cs typeface="+mn-cs"/>
      </a:defRPr>
    </a:lvl4pPr>
    <a:lvl5pPr marL="8596817" algn="l" defTabSz="4298410" rtl="0" eaLnBrk="1" latinLnBrk="0" hangingPunct="1">
      <a:defRPr sz="5800" kern="1200">
        <a:solidFill>
          <a:schemeClr val="tx1"/>
        </a:solidFill>
        <a:latin typeface="+mn-lt"/>
        <a:ea typeface="+mn-ea"/>
        <a:cs typeface="+mn-cs"/>
      </a:defRPr>
    </a:lvl5pPr>
    <a:lvl6pPr marL="10746023" algn="l" defTabSz="4298410" rtl="0" eaLnBrk="1" latinLnBrk="0" hangingPunct="1">
      <a:defRPr sz="5800" kern="1200">
        <a:solidFill>
          <a:schemeClr val="tx1"/>
        </a:solidFill>
        <a:latin typeface="+mn-lt"/>
        <a:ea typeface="+mn-ea"/>
        <a:cs typeface="+mn-cs"/>
      </a:defRPr>
    </a:lvl6pPr>
    <a:lvl7pPr marL="12895229" algn="l" defTabSz="4298410" rtl="0" eaLnBrk="1" latinLnBrk="0" hangingPunct="1">
      <a:defRPr sz="5800" kern="1200">
        <a:solidFill>
          <a:schemeClr val="tx1"/>
        </a:solidFill>
        <a:latin typeface="+mn-lt"/>
        <a:ea typeface="+mn-ea"/>
        <a:cs typeface="+mn-cs"/>
      </a:defRPr>
    </a:lvl7pPr>
    <a:lvl8pPr marL="15044432" algn="l" defTabSz="4298410" rtl="0" eaLnBrk="1" latinLnBrk="0" hangingPunct="1">
      <a:defRPr sz="5800" kern="1200">
        <a:solidFill>
          <a:schemeClr val="tx1"/>
        </a:solidFill>
        <a:latin typeface="+mn-lt"/>
        <a:ea typeface="+mn-ea"/>
        <a:cs typeface="+mn-cs"/>
      </a:defRPr>
    </a:lvl8pPr>
    <a:lvl9pPr marL="17193637" algn="l" defTabSz="429841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2172530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23691" y="7585962"/>
            <a:ext cx="14299153" cy="897605"/>
          </a:xfrm>
          <a:prstGeom prst="rect">
            <a:avLst/>
          </a:prstGeom>
        </p:spPr>
        <p:txBody>
          <a:bodyPr wrap="square" lIns="223877" tIns="223877" rIns="223877" bIns="223877" anchor="t" anchorCtr="0">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36213" y="6847036"/>
            <a:ext cx="14287866" cy="800265"/>
          </a:xfrm>
          <a:prstGeom prst="rect">
            <a:avLst/>
          </a:prstGeom>
          <a:noFill/>
        </p:spPr>
        <p:txBody>
          <a:bodyPr wrap="square" lIns="89551" tIns="89551" rIns="89551" bIns="89551" anchor="t" anchorCtr="0">
            <a:spAutoFit/>
          </a:bodyPr>
          <a:lstStyle>
            <a:lvl1pPr marL="0" indent="0" algn="ctr">
              <a:buNone/>
              <a:defRPr sz="39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636211" y="18480518"/>
            <a:ext cx="14291358" cy="800265"/>
          </a:xfrm>
          <a:prstGeom prst="rect">
            <a:avLst/>
          </a:prstGeom>
          <a:noFill/>
        </p:spPr>
        <p:txBody>
          <a:bodyPr wrap="square" lIns="89551" tIns="89551" rIns="89551" bIns="89551" anchor="t" anchorCtr="0">
            <a:spAutoFit/>
          </a:bodyPr>
          <a:lstStyle>
            <a:lvl1pPr marL="0" indent="0" algn="ctr">
              <a:buNone/>
              <a:defRPr sz="39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5353328" y="6847036"/>
            <a:ext cx="14287682" cy="800265"/>
          </a:xfrm>
          <a:prstGeom prst="rect">
            <a:avLst/>
          </a:prstGeom>
          <a:noFill/>
        </p:spPr>
        <p:txBody>
          <a:bodyPr wrap="square" lIns="89551" tIns="89551" rIns="89551" bIns="89551" anchor="t" anchorCtr="0">
            <a:spAutoFit/>
          </a:bodyPr>
          <a:lstStyle>
            <a:lvl1pPr marL="0" indent="0" algn="ctr">
              <a:buNone/>
              <a:defRPr sz="39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5353328" y="7585962"/>
            <a:ext cx="14287682" cy="897605"/>
          </a:xfrm>
          <a:prstGeom prst="rect">
            <a:avLst/>
          </a:prstGeom>
        </p:spPr>
        <p:txBody>
          <a:bodyPr wrap="square" lIns="223877" tIns="223877" rIns="223877" bIns="223877" anchor="t" anchorCtr="0">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5353329" y="18503095"/>
            <a:ext cx="14283756" cy="800265"/>
          </a:xfrm>
          <a:prstGeom prst="rect">
            <a:avLst/>
          </a:prstGeom>
          <a:noFill/>
        </p:spPr>
        <p:txBody>
          <a:bodyPr wrap="square" lIns="89551" tIns="89551" rIns="89551" bIns="89551" anchor="t" anchorCtr="0">
            <a:spAutoFit/>
          </a:bodyPr>
          <a:lstStyle>
            <a:lvl1pPr marL="0" indent="0" algn="ctr">
              <a:buNone/>
              <a:defRPr sz="39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5347853" y="19296378"/>
            <a:ext cx="14289232" cy="897605"/>
          </a:xfrm>
          <a:prstGeom prst="rect">
            <a:avLst/>
          </a:prstGeom>
        </p:spPr>
        <p:txBody>
          <a:bodyPr wrap="square" lIns="223877" tIns="223877" rIns="223877" bIns="223877" anchor="t" anchorCtr="0">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5364404" y="33390901"/>
            <a:ext cx="14276605" cy="800265"/>
          </a:xfrm>
          <a:prstGeom prst="rect">
            <a:avLst/>
          </a:prstGeom>
          <a:noFill/>
        </p:spPr>
        <p:txBody>
          <a:bodyPr wrap="square" lIns="89551" tIns="89551" rIns="89551" bIns="89551" anchor="t" anchorCtr="0">
            <a:spAutoFit/>
          </a:bodyPr>
          <a:lstStyle>
            <a:lvl1pPr marL="0" indent="0" algn="ctr">
              <a:buNone/>
              <a:defRPr sz="39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5353329" y="34204184"/>
            <a:ext cx="14283756" cy="897605"/>
          </a:xfrm>
          <a:prstGeom prst="rect">
            <a:avLst/>
          </a:prstGeom>
        </p:spPr>
        <p:txBody>
          <a:bodyPr wrap="square" lIns="223877" tIns="223877" rIns="223877" bIns="223877" anchor="t" anchorCtr="0">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623691" y="19275662"/>
            <a:ext cx="14300387" cy="897605"/>
          </a:xfrm>
          <a:prstGeom prst="rect">
            <a:avLst/>
          </a:prstGeom>
        </p:spPr>
        <p:txBody>
          <a:bodyPr wrap="square" lIns="223877" tIns="223877" rIns="223877" bIns="223877" anchor="t" anchorCtr="0">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4090899" y="4110875"/>
            <a:ext cx="22093415" cy="909102"/>
          </a:xfrm>
          <a:prstGeom prst="rect">
            <a:avLst/>
          </a:prstGeom>
        </p:spPr>
        <p:txBody>
          <a:bodyPr lIns="77349" tIns="38675" rIns="77349" bIns="38675" anchor="t" anchorCtr="0">
            <a:spAutoFit/>
          </a:bodyPr>
          <a:lstStyle>
            <a:lvl1pPr marL="0" indent="0" algn="ctr">
              <a:buFontTx/>
              <a:buNone/>
              <a:defRPr sz="5400">
                <a:solidFill>
                  <a:schemeClr val="accent5">
                    <a:lumMod val="50000"/>
                  </a:schemeClr>
                </a:solidFill>
                <a:latin typeface="+mj-lt"/>
              </a:defRPr>
            </a:lvl1pPr>
            <a:lvl2pPr>
              <a:buFontTx/>
              <a:buNone/>
              <a:defRPr sz="6100"/>
            </a:lvl2pPr>
            <a:lvl3pPr>
              <a:buFontTx/>
              <a:buNone/>
              <a:defRPr sz="6100"/>
            </a:lvl3pPr>
            <a:lvl4pPr>
              <a:buFontTx/>
              <a:buNone/>
              <a:defRPr sz="6100"/>
            </a:lvl4pPr>
            <a:lvl5pPr>
              <a:buFontTx/>
              <a:buNone/>
              <a:defRPr sz="6100"/>
            </a:lvl5pPr>
          </a:lstStyle>
          <a:p>
            <a:pPr lvl="0"/>
            <a:r>
              <a:rPr lang="en-US" dirty="0"/>
              <a:t>Click here to add affiliations</a:t>
            </a:r>
          </a:p>
        </p:txBody>
      </p:sp>
      <p:sp>
        <p:nvSpPr>
          <p:cNvPr id="79" name="Text Placeholder 76"/>
          <p:cNvSpPr>
            <a:spLocks noGrp="1"/>
          </p:cNvSpPr>
          <p:nvPr>
            <p:ph type="body" sz="quarter" idx="151" hasCustomPrompt="1"/>
          </p:nvPr>
        </p:nvSpPr>
        <p:spPr>
          <a:xfrm>
            <a:off x="4090899" y="2558463"/>
            <a:ext cx="22093415" cy="1186101"/>
          </a:xfrm>
          <a:prstGeom prst="rect">
            <a:avLst/>
          </a:prstGeom>
        </p:spPr>
        <p:txBody>
          <a:bodyPr lIns="77349" tIns="38675" rIns="77349" bIns="38675" anchor="t" anchorCtr="0">
            <a:spAutoFit/>
          </a:bodyPr>
          <a:lstStyle>
            <a:lvl1pPr marL="0" indent="0" algn="ctr">
              <a:buFontTx/>
              <a:buNone/>
              <a:defRPr sz="7200">
                <a:solidFill>
                  <a:schemeClr val="accent5">
                    <a:lumMod val="50000"/>
                  </a:schemeClr>
                </a:solidFill>
                <a:latin typeface="+mj-lt"/>
              </a:defRPr>
            </a:lvl1pPr>
            <a:lvl2pPr>
              <a:buFontTx/>
              <a:buNone/>
              <a:defRPr sz="6100"/>
            </a:lvl2pPr>
            <a:lvl3pPr>
              <a:buFontTx/>
              <a:buNone/>
              <a:defRPr sz="6100"/>
            </a:lvl3pPr>
            <a:lvl4pPr>
              <a:buFontTx/>
              <a:buNone/>
              <a:defRPr sz="6100"/>
            </a:lvl4pPr>
            <a:lvl5pPr>
              <a:buFontTx/>
              <a:buNone/>
              <a:defRPr sz="6100"/>
            </a:lvl5pPr>
          </a:lstStyle>
          <a:p>
            <a:pPr lvl="0"/>
            <a:r>
              <a:rPr lang="en-US" dirty="0"/>
              <a:t>Click here to add authors</a:t>
            </a:r>
          </a:p>
        </p:txBody>
      </p:sp>
      <p:sp>
        <p:nvSpPr>
          <p:cNvPr id="80" name="Text Placeholder 76"/>
          <p:cNvSpPr>
            <a:spLocks noGrp="1"/>
          </p:cNvSpPr>
          <p:nvPr>
            <p:ph type="body" sz="quarter" idx="153" hasCustomPrompt="1"/>
          </p:nvPr>
        </p:nvSpPr>
        <p:spPr>
          <a:xfrm>
            <a:off x="4090899" y="492940"/>
            <a:ext cx="22093415" cy="1555433"/>
          </a:xfrm>
          <a:prstGeom prst="rect">
            <a:avLst/>
          </a:prstGeom>
        </p:spPr>
        <p:txBody>
          <a:bodyPr lIns="77349" tIns="38675" rIns="77349" bIns="38675" anchor="t" anchorCtr="0">
            <a:spAutoFit/>
          </a:bodyPr>
          <a:lstStyle>
            <a:lvl1pPr marL="0" indent="0" algn="ctr">
              <a:buFontTx/>
              <a:buNone/>
              <a:defRPr sz="9600" b="1">
                <a:solidFill>
                  <a:schemeClr val="accent5">
                    <a:lumMod val="50000"/>
                  </a:schemeClr>
                </a:solidFill>
                <a:latin typeface="+mj-lt"/>
              </a:defRPr>
            </a:lvl1pPr>
            <a:lvl2pPr>
              <a:buFontTx/>
              <a:buNone/>
              <a:defRPr sz="6100"/>
            </a:lvl2pPr>
            <a:lvl3pPr>
              <a:buFontTx/>
              <a:buNone/>
              <a:defRPr sz="6100"/>
            </a:lvl3pPr>
            <a:lvl4pPr>
              <a:buFontTx/>
              <a:buNone/>
              <a:defRPr sz="6100"/>
            </a:lvl4pPr>
            <a:lvl5pPr>
              <a:buFontTx/>
              <a:buNone/>
              <a:defRPr sz="6100"/>
            </a:lvl5pPr>
          </a:lstStyle>
          <a:p>
            <a:pPr lvl="0"/>
            <a:r>
              <a:rPr lang="en-US" dirty="0"/>
              <a:t>Click here to add title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3901981-DFD9-9743-92E3-B8F3ADEE2A60}" type="datetimeFigureOut">
              <a:rPr lang="en-GB" smtClean="0"/>
              <a:t>23/05/2023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CA9B484-F1A0-0D47-978B-7C086AC7A024}" type="slidenum">
              <a:rPr lang="en-GB" smtClean="0"/>
              <a:t>‹#›</a:t>
            </a:fld>
            <a:endParaRPr lang="en-GB"/>
          </a:p>
        </p:txBody>
      </p:sp>
    </p:spTree>
    <p:extLst>
      <p:ext uri="{BB962C8B-B14F-4D97-AF65-F5344CB8AC3E}">
        <p14:creationId xmlns:p14="http://schemas.microsoft.com/office/powerpoint/2010/main" val="2780465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901981-DFD9-9743-92E3-B8F3ADEE2A60}" type="datetimeFigureOut">
              <a:rPr lang="en-GB" smtClean="0"/>
              <a:t>23/05/2023</a:t>
            </a:fld>
            <a:endParaRPr lang="en-GB"/>
          </a:p>
        </p:txBody>
      </p:sp>
      <p:sp>
        <p:nvSpPr>
          <p:cNvPr id="3" name="Footer Placeholder 2"/>
          <p:cNvSpPr>
            <a:spLocks noGrp="1"/>
          </p:cNvSpPr>
          <p:nvPr>
            <p:ph type="ftr" sz="quarter" idx="11"/>
          </p:nvPr>
        </p:nvSpPr>
        <p:spPr/>
        <p:txBody>
          <a:bodyPr/>
          <a:lstStyle/>
          <a:p>
            <a:endParaRPr lang="en-GB"/>
          </a:p>
        </p:txBody>
      </p:sp>
      <p:sp>
        <p:nvSpPr>
          <p:cNvPr id="7" name="Rectangle 6"/>
          <p:cNvSpPr/>
          <p:nvPr/>
        </p:nvSpPr>
        <p:spPr>
          <a:xfrm>
            <a:off x="25645344" y="0"/>
            <a:ext cx="2270641" cy="6862196"/>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CA9B484-F1A0-0D47-978B-7C086AC7A024}" type="slidenum">
              <a:rPr lang="en-GB" smtClean="0"/>
              <a:t>‹#›</a:t>
            </a:fld>
            <a:endParaRPr lang="en-GB"/>
          </a:p>
        </p:txBody>
      </p:sp>
    </p:spTree>
    <p:extLst>
      <p:ext uri="{BB962C8B-B14F-4D97-AF65-F5344CB8AC3E}">
        <p14:creationId xmlns:p14="http://schemas.microsoft.com/office/powerpoint/2010/main" val="39099284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14405"/>
            <a:ext cx="30275213" cy="42818168"/>
            <a:chOff x="0" y="-2308"/>
            <a:chExt cx="9144000" cy="6860308"/>
          </a:xfrm>
        </p:grpSpPr>
        <p:sp>
          <p:nvSpPr>
            <p:cNvPr id="12" name="Rectangle 11"/>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2868730" y="9346156"/>
            <a:ext cx="8981213" cy="9036350"/>
          </a:xfrm>
        </p:spPr>
        <p:txBody>
          <a:bodyPr anchor="b"/>
          <a:lstStyle>
            <a:lvl1pPr algn="l">
              <a:defRPr sz="7946" b="0"/>
            </a:lvl1pPr>
          </a:lstStyle>
          <a:p>
            <a:r>
              <a:rPr lang="en-GB"/>
              <a:t>Click to edit Master title style</a:t>
            </a:r>
            <a:endParaRPr lang="en-US" dirty="0"/>
          </a:p>
        </p:txBody>
      </p:sp>
      <p:sp>
        <p:nvSpPr>
          <p:cNvPr id="3" name="Content Placeholder 2"/>
          <p:cNvSpPr>
            <a:spLocks noGrp="1"/>
          </p:cNvSpPr>
          <p:nvPr>
            <p:ph idx="1"/>
          </p:nvPr>
        </p:nvSpPr>
        <p:spPr>
          <a:xfrm>
            <a:off x="15127432" y="9068063"/>
            <a:ext cx="12028139" cy="28535842"/>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2868732" y="19266340"/>
            <a:ext cx="8981216" cy="18258776"/>
          </a:xfrm>
        </p:spPr>
        <p:txBody>
          <a:bodyPr/>
          <a:lstStyle>
            <a:lvl1pPr marL="0" indent="0">
              <a:buNone/>
              <a:defRPr sz="4635">
                <a:solidFill>
                  <a:schemeClr val="accent1"/>
                </a:solidFill>
              </a:defRPr>
            </a:lvl1pPr>
            <a:lvl2pPr marL="1513743" indent="0">
              <a:buNone/>
              <a:defRPr sz="3973"/>
            </a:lvl2pPr>
            <a:lvl3pPr marL="3027487" indent="0">
              <a:buNone/>
              <a:defRPr sz="3311"/>
            </a:lvl3pPr>
            <a:lvl4pPr marL="4541230" indent="0">
              <a:buNone/>
              <a:defRPr sz="2980"/>
            </a:lvl4pPr>
            <a:lvl5pPr marL="6054974" indent="0">
              <a:buNone/>
              <a:defRPr sz="2980"/>
            </a:lvl5pPr>
            <a:lvl6pPr marL="7568717" indent="0">
              <a:buNone/>
              <a:defRPr sz="2980"/>
            </a:lvl6pPr>
            <a:lvl7pPr marL="9082461" indent="0">
              <a:buNone/>
              <a:defRPr sz="2980"/>
            </a:lvl7pPr>
            <a:lvl8pPr marL="10596204" indent="0">
              <a:buNone/>
              <a:defRPr sz="2980"/>
            </a:lvl8pPr>
            <a:lvl9pPr marL="12109948" indent="0">
              <a:buNone/>
              <a:defRPr sz="2980"/>
            </a:lvl9pPr>
          </a:lstStyle>
          <a:p>
            <a:pPr lvl="0"/>
            <a:r>
              <a:rPr lang="en-GB"/>
              <a:t>Click to edit Master text styles</a:t>
            </a:r>
          </a:p>
        </p:txBody>
      </p:sp>
      <p:sp>
        <p:nvSpPr>
          <p:cNvPr id="5" name="Date Placeholder 4"/>
          <p:cNvSpPr>
            <a:spLocks noGrp="1"/>
          </p:cNvSpPr>
          <p:nvPr>
            <p:ph type="dt" sz="half" idx="10"/>
          </p:nvPr>
        </p:nvSpPr>
        <p:spPr/>
        <p:txBody>
          <a:bodyPr/>
          <a:lstStyle/>
          <a:p>
            <a:fld id="{6239B335-F5C8-4EDF-B1E2-6347D416EBE4}" type="datetimeFigureOut">
              <a:rPr lang="en-US" smtClean="0"/>
              <a:t>5/23/2023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25645344" y="0"/>
            <a:ext cx="2270641" cy="6862196"/>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682882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1" name="Group 10"/>
          <p:cNvGrpSpPr/>
          <p:nvPr/>
        </p:nvGrpSpPr>
        <p:grpSpPr>
          <a:xfrm>
            <a:off x="0" y="-14405"/>
            <a:ext cx="30275213" cy="42818168"/>
            <a:chOff x="0" y="-2308"/>
            <a:chExt cx="9144000" cy="6860308"/>
          </a:xfrm>
        </p:grpSpPr>
        <p:sp>
          <p:nvSpPr>
            <p:cNvPr id="12" name="Rectangle 11"/>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2868737" y="8502021"/>
            <a:ext cx="9890059" cy="9829062"/>
          </a:xfrm>
        </p:spPr>
        <p:txBody>
          <a:bodyPr anchor="b">
            <a:normAutofit/>
          </a:bodyPr>
          <a:lstStyle>
            <a:lvl1pPr algn="l">
              <a:defRPr sz="7946"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5637257" y="8243688"/>
            <a:ext cx="9241164" cy="2631638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5297"/>
            </a:lvl1pPr>
            <a:lvl2pPr marL="1513743" indent="0">
              <a:buNone/>
              <a:defRPr sz="5297"/>
            </a:lvl2pPr>
            <a:lvl3pPr marL="3027487" indent="0">
              <a:buNone/>
              <a:defRPr sz="5297"/>
            </a:lvl3pPr>
            <a:lvl4pPr marL="4541230" indent="0">
              <a:buNone/>
              <a:defRPr sz="5297"/>
            </a:lvl4pPr>
            <a:lvl5pPr marL="6054974" indent="0">
              <a:buNone/>
              <a:defRPr sz="5297"/>
            </a:lvl5pPr>
            <a:lvl6pPr marL="7568717" indent="0">
              <a:buNone/>
              <a:defRPr sz="5297"/>
            </a:lvl6pPr>
            <a:lvl7pPr marL="9082461" indent="0">
              <a:buNone/>
              <a:defRPr sz="5297"/>
            </a:lvl7pPr>
            <a:lvl8pPr marL="10596204" indent="0">
              <a:buNone/>
              <a:defRPr sz="5297"/>
            </a:lvl8pPr>
            <a:lvl9pPr marL="12109948" indent="0">
              <a:buNone/>
              <a:defRPr sz="5297"/>
            </a:lvl9pPr>
          </a:lstStyle>
          <a:p>
            <a:r>
              <a:rPr lang="en-GB"/>
              <a:t>Click icon to add picture</a:t>
            </a:r>
            <a:endParaRPr lang="en-US" dirty="0"/>
          </a:p>
        </p:txBody>
      </p:sp>
      <p:sp>
        <p:nvSpPr>
          <p:cNvPr id="4" name="Text Placeholder 3"/>
          <p:cNvSpPr>
            <a:spLocks noGrp="1"/>
          </p:cNvSpPr>
          <p:nvPr>
            <p:ph type="body" sz="half" idx="2"/>
          </p:nvPr>
        </p:nvSpPr>
        <p:spPr>
          <a:xfrm>
            <a:off x="2819565" y="19277063"/>
            <a:ext cx="9939229" cy="15283009"/>
          </a:xfrm>
        </p:spPr>
        <p:txBody>
          <a:bodyPr>
            <a:normAutofit/>
          </a:bodyPr>
          <a:lstStyle>
            <a:lvl1pPr marL="0" indent="0">
              <a:buNone/>
              <a:defRPr sz="4635">
                <a:solidFill>
                  <a:schemeClr val="accent1"/>
                </a:solidFill>
              </a:defRPr>
            </a:lvl1pPr>
            <a:lvl2pPr marL="1513743" indent="0">
              <a:buNone/>
              <a:defRPr sz="3973"/>
            </a:lvl2pPr>
            <a:lvl3pPr marL="3027487" indent="0">
              <a:buNone/>
              <a:defRPr sz="3311"/>
            </a:lvl3pPr>
            <a:lvl4pPr marL="4541230" indent="0">
              <a:buNone/>
              <a:defRPr sz="2980"/>
            </a:lvl4pPr>
            <a:lvl5pPr marL="6054974" indent="0">
              <a:buNone/>
              <a:defRPr sz="2980"/>
            </a:lvl5pPr>
            <a:lvl6pPr marL="7568717" indent="0">
              <a:buNone/>
              <a:defRPr sz="2980"/>
            </a:lvl6pPr>
            <a:lvl7pPr marL="9082461" indent="0">
              <a:buNone/>
              <a:defRPr sz="2980"/>
            </a:lvl7pPr>
            <a:lvl8pPr marL="10596204" indent="0">
              <a:buNone/>
              <a:defRPr sz="2980"/>
            </a:lvl8pPr>
            <a:lvl9pPr marL="12109948" indent="0">
              <a:buNone/>
              <a:defRPr sz="2980"/>
            </a:lvl9pPr>
          </a:lstStyle>
          <a:p>
            <a:pPr lvl="0"/>
            <a:r>
              <a:rPr lang="en-GB"/>
              <a:t>Click to edit Master text styles</a:t>
            </a:r>
          </a:p>
        </p:txBody>
      </p:sp>
      <p:sp>
        <p:nvSpPr>
          <p:cNvPr id="5" name="Date Placeholder 4"/>
          <p:cNvSpPr>
            <a:spLocks noGrp="1"/>
          </p:cNvSpPr>
          <p:nvPr>
            <p:ph type="dt" sz="half" idx="10"/>
          </p:nvPr>
        </p:nvSpPr>
        <p:spPr/>
        <p:txBody>
          <a:bodyPr/>
          <a:lstStyle/>
          <a:p>
            <a:fld id="{09B482E8-6E0E-1B4F-B1FD-C69DB9E858D9}" type="datetimeFigureOut">
              <a:rPr lang="en-US" smtClean="0"/>
              <a:pPr/>
              <a:t>5/23/2023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25645344" y="0"/>
            <a:ext cx="2270641" cy="6862196"/>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934484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11" name="Group 10"/>
          <p:cNvGrpSpPr/>
          <p:nvPr/>
        </p:nvGrpSpPr>
        <p:grpSpPr>
          <a:xfrm>
            <a:off x="0" y="-14405"/>
            <a:ext cx="30275213" cy="42818168"/>
            <a:chOff x="0" y="-2308"/>
            <a:chExt cx="9144000" cy="6860308"/>
          </a:xfrm>
        </p:grpSpPr>
        <p:sp>
          <p:nvSpPr>
            <p:cNvPr id="12" name="Rectangle 11"/>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2868738" y="30966587"/>
            <a:ext cx="21262848" cy="3537259"/>
          </a:xfrm>
        </p:spPr>
        <p:txBody>
          <a:bodyPr anchor="b">
            <a:normAutofit/>
          </a:bodyPr>
          <a:lstStyle>
            <a:lvl1pPr algn="l">
              <a:defRPr sz="7946"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2868732" y="4280376"/>
            <a:ext cx="21262854" cy="2140188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5297"/>
            </a:lvl1pPr>
            <a:lvl2pPr marL="1513743" indent="0">
              <a:buNone/>
              <a:defRPr sz="5297"/>
            </a:lvl2pPr>
            <a:lvl3pPr marL="3027487" indent="0">
              <a:buNone/>
              <a:defRPr sz="5297"/>
            </a:lvl3pPr>
            <a:lvl4pPr marL="4541230" indent="0">
              <a:buNone/>
              <a:defRPr sz="5297"/>
            </a:lvl4pPr>
            <a:lvl5pPr marL="6054974" indent="0">
              <a:buNone/>
              <a:defRPr sz="5297"/>
            </a:lvl5pPr>
            <a:lvl6pPr marL="7568717" indent="0">
              <a:buNone/>
              <a:defRPr sz="5297"/>
            </a:lvl6pPr>
            <a:lvl7pPr marL="9082461" indent="0">
              <a:buNone/>
              <a:defRPr sz="5297"/>
            </a:lvl7pPr>
            <a:lvl8pPr marL="10596204" indent="0">
              <a:buNone/>
              <a:defRPr sz="5297"/>
            </a:lvl8pPr>
            <a:lvl9pPr marL="12109948" indent="0">
              <a:buNone/>
              <a:defRPr sz="5297"/>
            </a:lvl9pPr>
          </a:lstStyle>
          <a:p>
            <a:r>
              <a:rPr lang="en-GB"/>
              <a:t>Click icon to add picture</a:t>
            </a:r>
            <a:endParaRPr lang="en-US" dirty="0"/>
          </a:p>
        </p:txBody>
      </p:sp>
      <p:sp>
        <p:nvSpPr>
          <p:cNvPr id="4" name="Text Placeholder 3"/>
          <p:cNvSpPr>
            <a:spLocks noGrp="1"/>
          </p:cNvSpPr>
          <p:nvPr>
            <p:ph type="body" sz="half" idx="2"/>
          </p:nvPr>
        </p:nvSpPr>
        <p:spPr>
          <a:xfrm>
            <a:off x="2868740" y="34503846"/>
            <a:ext cx="21262851" cy="3081471"/>
          </a:xfrm>
        </p:spPr>
        <p:txBody>
          <a:bodyPr>
            <a:normAutofit/>
          </a:bodyPr>
          <a:lstStyle>
            <a:lvl1pPr marL="0" indent="0">
              <a:buNone/>
              <a:defRPr sz="3973">
                <a:solidFill>
                  <a:schemeClr val="accent1"/>
                </a:solidFill>
              </a:defRPr>
            </a:lvl1pPr>
            <a:lvl2pPr marL="1513743" indent="0">
              <a:buNone/>
              <a:defRPr sz="3973"/>
            </a:lvl2pPr>
            <a:lvl3pPr marL="3027487" indent="0">
              <a:buNone/>
              <a:defRPr sz="3311"/>
            </a:lvl3pPr>
            <a:lvl4pPr marL="4541230" indent="0">
              <a:buNone/>
              <a:defRPr sz="2980"/>
            </a:lvl4pPr>
            <a:lvl5pPr marL="6054974" indent="0">
              <a:buNone/>
              <a:defRPr sz="2980"/>
            </a:lvl5pPr>
            <a:lvl6pPr marL="7568717" indent="0">
              <a:buNone/>
              <a:defRPr sz="2980"/>
            </a:lvl6pPr>
            <a:lvl7pPr marL="9082461" indent="0">
              <a:buNone/>
              <a:defRPr sz="2980"/>
            </a:lvl7pPr>
            <a:lvl8pPr marL="10596204" indent="0">
              <a:buNone/>
              <a:defRPr sz="2980"/>
            </a:lvl8pPr>
            <a:lvl9pPr marL="12109948" indent="0">
              <a:buNone/>
              <a:defRPr sz="2980"/>
            </a:lvl9pPr>
          </a:lstStyle>
          <a:p>
            <a:pPr lvl="0"/>
            <a:r>
              <a:rPr lang="en-GB"/>
              <a:t>Click to edit Master text styles</a:t>
            </a:r>
          </a:p>
        </p:txBody>
      </p:sp>
      <p:sp>
        <p:nvSpPr>
          <p:cNvPr id="5" name="Date Placeholder 4"/>
          <p:cNvSpPr>
            <a:spLocks noGrp="1"/>
          </p:cNvSpPr>
          <p:nvPr>
            <p:ph type="dt" sz="half" idx="10"/>
          </p:nvPr>
        </p:nvSpPr>
        <p:spPr/>
        <p:txBody>
          <a:bodyPr/>
          <a:lstStyle/>
          <a:p>
            <a:fld id="{09B482E8-6E0E-1B4F-B1FD-C69DB9E858D9}" type="datetimeFigureOut">
              <a:rPr lang="en-US" smtClean="0"/>
              <a:pPr/>
              <a:t>5/23/2023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25645344" y="0"/>
            <a:ext cx="2270641" cy="6862196"/>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513043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0" y="-14405"/>
            <a:ext cx="30275213" cy="42818168"/>
            <a:chOff x="0" y="-2308"/>
            <a:chExt cx="9144000" cy="6860308"/>
          </a:xfrm>
        </p:grpSpPr>
        <p:sp>
          <p:nvSpPr>
            <p:cNvPr id="11" name="Rectangle 10"/>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Rectangle 13"/>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2"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2868732" y="5786438"/>
            <a:ext cx="21262854" cy="10317823"/>
          </a:xfrm>
        </p:spPr>
        <p:txBody>
          <a:bodyPr anchor="ctr"/>
          <a:lstStyle>
            <a:lvl1pPr>
              <a:defRPr sz="11919"/>
            </a:lvl1pPr>
          </a:lstStyle>
          <a:p>
            <a:r>
              <a:rPr lang="en-GB"/>
              <a:t>Click to edit Master title style</a:t>
            </a:r>
            <a:endParaRPr lang="en-US" dirty="0"/>
          </a:p>
        </p:txBody>
      </p:sp>
      <p:sp>
        <p:nvSpPr>
          <p:cNvPr id="13" name="Text Placeholder 3"/>
          <p:cNvSpPr>
            <a:spLocks noGrp="1"/>
          </p:cNvSpPr>
          <p:nvPr>
            <p:ph type="body" sz="half" idx="2"/>
          </p:nvPr>
        </p:nvSpPr>
        <p:spPr>
          <a:xfrm>
            <a:off x="2868734" y="21901237"/>
            <a:ext cx="21262851" cy="15702658"/>
          </a:xfrm>
        </p:spPr>
        <p:txBody>
          <a:bodyPr anchor="ctr">
            <a:normAutofit/>
          </a:bodyPr>
          <a:lstStyle>
            <a:lvl1pPr marL="0" indent="0">
              <a:buNone/>
              <a:defRPr sz="5960"/>
            </a:lvl1pPr>
            <a:lvl2pPr marL="1513743" indent="0">
              <a:buNone/>
              <a:defRPr sz="3973"/>
            </a:lvl2pPr>
            <a:lvl3pPr marL="3027487" indent="0">
              <a:buNone/>
              <a:defRPr sz="3311"/>
            </a:lvl3pPr>
            <a:lvl4pPr marL="4541230" indent="0">
              <a:buNone/>
              <a:defRPr sz="2980"/>
            </a:lvl4pPr>
            <a:lvl5pPr marL="6054974" indent="0">
              <a:buNone/>
              <a:defRPr sz="2980"/>
            </a:lvl5pPr>
            <a:lvl6pPr marL="7568717" indent="0">
              <a:buNone/>
              <a:defRPr sz="2980"/>
            </a:lvl6pPr>
            <a:lvl7pPr marL="9082461" indent="0">
              <a:buNone/>
              <a:defRPr sz="2980"/>
            </a:lvl7pPr>
            <a:lvl8pPr marL="10596204" indent="0">
              <a:buNone/>
              <a:defRPr sz="2980"/>
            </a:lvl8pPr>
            <a:lvl9pPr marL="12109948" indent="0">
              <a:buNone/>
              <a:defRPr sz="2980"/>
            </a:lvl9pPr>
          </a:lstStyle>
          <a:p>
            <a:pPr lvl="0"/>
            <a:r>
              <a:rPr lang="en-GB"/>
              <a:t>Click to edit Master text styles</a:t>
            </a:r>
          </a:p>
        </p:txBody>
      </p:sp>
      <p:sp>
        <p:nvSpPr>
          <p:cNvPr id="4" name="Date Placeholder 3"/>
          <p:cNvSpPr>
            <a:spLocks noGrp="1"/>
          </p:cNvSpPr>
          <p:nvPr>
            <p:ph type="dt" sz="half" idx="10"/>
          </p:nvPr>
        </p:nvSpPr>
        <p:spPr/>
        <p:txBody>
          <a:bodyPr/>
          <a:lstStyle/>
          <a:p>
            <a:fld id="{09B482E8-6E0E-1B4F-B1FD-C69DB9E858D9}" type="datetimeFigureOut">
              <a:rPr lang="en-US" smtClean="0"/>
              <a:pPr/>
              <a:t>5/23/2023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8" name="Rectangle 17"/>
          <p:cNvSpPr/>
          <p:nvPr/>
        </p:nvSpPr>
        <p:spPr>
          <a:xfrm>
            <a:off x="25645344" y="0"/>
            <a:ext cx="2270641" cy="6862196"/>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090477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14405"/>
            <a:ext cx="30275213" cy="42818168"/>
            <a:chOff x="0" y="-2308"/>
            <a:chExt cx="9144000" cy="6860308"/>
          </a:xfrm>
        </p:grpSpPr>
        <p:sp>
          <p:nvSpPr>
            <p:cNvPr id="13" name="Rectangle 12"/>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5"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6" name="Freeform 35"/>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1"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10" name="TextBox 9"/>
          <p:cNvSpPr txBox="1"/>
          <p:nvPr/>
        </p:nvSpPr>
        <p:spPr>
          <a:xfrm>
            <a:off x="2134633" y="4083543"/>
            <a:ext cx="1991830" cy="4168385"/>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26487" dirty="0"/>
              <a:t>“</a:t>
            </a:r>
          </a:p>
        </p:txBody>
      </p:sp>
      <p:sp>
        <p:nvSpPr>
          <p:cNvPr id="11" name="TextBox 10"/>
          <p:cNvSpPr txBox="1"/>
          <p:nvPr/>
        </p:nvSpPr>
        <p:spPr>
          <a:xfrm>
            <a:off x="23929651" y="18103530"/>
            <a:ext cx="1784506" cy="4168385"/>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26487" dirty="0"/>
              <a:t>”</a:t>
            </a:r>
          </a:p>
        </p:txBody>
      </p:sp>
      <p:sp>
        <p:nvSpPr>
          <p:cNvPr id="2" name="Title 1"/>
          <p:cNvSpPr>
            <a:spLocks noGrp="1"/>
          </p:cNvSpPr>
          <p:nvPr>
            <p:ph type="title"/>
          </p:nvPr>
        </p:nvSpPr>
        <p:spPr>
          <a:xfrm>
            <a:off x="3734935" y="5707174"/>
            <a:ext cx="20396650" cy="18068194"/>
          </a:xfrm>
        </p:spPr>
        <p:txBody>
          <a:bodyPr/>
          <a:lstStyle>
            <a:lvl1pPr>
              <a:defRPr sz="11919"/>
            </a:lvl1pPr>
          </a:lstStyle>
          <a:p>
            <a:r>
              <a:rPr lang="en-GB"/>
              <a:t>Click to edit Master title style</a:t>
            </a:r>
            <a:endParaRPr lang="en-US" dirty="0"/>
          </a:p>
        </p:txBody>
      </p:sp>
      <p:sp>
        <p:nvSpPr>
          <p:cNvPr id="17" name="Text Placeholder 3"/>
          <p:cNvSpPr>
            <a:spLocks noGrp="1"/>
          </p:cNvSpPr>
          <p:nvPr>
            <p:ph type="body" sz="half" idx="13"/>
          </p:nvPr>
        </p:nvSpPr>
        <p:spPr>
          <a:xfrm>
            <a:off x="4593194" y="23807790"/>
            <a:ext cx="18694024" cy="2079103"/>
          </a:xfrm>
        </p:spPr>
        <p:txBody>
          <a:bodyPr>
            <a:normAutofit/>
          </a:bodyPr>
          <a:lstStyle>
            <a:lvl1pPr marL="0" indent="0">
              <a:buNone/>
              <a:defRPr lang="en-US" sz="4635" b="0" i="0" kern="1200" cap="small" dirty="0">
                <a:solidFill>
                  <a:schemeClr val="accent1"/>
                </a:solidFill>
                <a:ea typeface="+mn-ea"/>
              </a:defRPr>
            </a:lvl1pPr>
            <a:lvl2pPr marL="1513743" indent="0">
              <a:buNone/>
              <a:defRPr sz="3973"/>
            </a:lvl2pPr>
            <a:lvl3pPr marL="3027487" indent="0">
              <a:buNone/>
              <a:defRPr sz="3311"/>
            </a:lvl3pPr>
            <a:lvl4pPr marL="4541230" indent="0">
              <a:buNone/>
              <a:defRPr sz="2980"/>
            </a:lvl4pPr>
            <a:lvl5pPr marL="6054974" indent="0">
              <a:buNone/>
              <a:defRPr sz="2980"/>
            </a:lvl5pPr>
            <a:lvl6pPr marL="7568717" indent="0">
              <a:buNone/>
              <a:defRPr sz="2980"/>
            </a:lvl6pPr>
            <a:lvl7pPr marL="9082461" indent="0">
              <a:buNone/>
              <a:defRPr sz="2980"/>
            </a:lvl7pPr>
            <a:lvl8pPr marL="10596204" indent="0">
              <a:buNone/>
              <a:defRPr sz="2980"/>
            </a:lvl8pPr>
            <a:lvl9pPr marL="12109948" indent="0">
              <a:buNone/>
              <a:defRPr sz="2980"/>
            </a:lvl9pPr>
          </a:lstStyle>
          <a:p>
            <a:pPr lvl="0"/>
            <a:r>
              <a:rPr lang="en-GB"/>
              <a:t>Click to edit Master text styles</a:t>
            </a:r>
          </a:p>
        </p:txBody>
      </p:sp>
      <p:sp>
        <p:nvSpPr>
          <p:cNvPr id="16" name="Text Placeholder 3"/>
          <p:cNvSpPr>
            <a:spLocks noGrp="1"/>
          </p:cNvSpPr>
          <p:nvPr>
            <p:ph type="body" sz="half" idx="2"/>
          </p:nvPr>
        </p:nvSpPr>
        <p:spPr>
          <a:xfrm>
            <a:off x="2868730" y="31212266"/>
            <a:ext cx="21262858" cy="6391635"/>
          </a:xfrm>
        </p:spPr>
        <p:txBody>
          <a:bodyPr anchor="ctr">
            <a:normAutofit/>
          </a:bodyPr>
          <a:lstStyle>
            <a:lvl1pPr marL="0" indent="0">
              <a:buNone/>
              <a:defRPr sz="5960"/>
            </a:lvl1pPr>
            <a:lvl2pPr marL="1513743" indent="0">
              <a:buNone/>
              <a:defRPr sz="3973"/>
            </a:lvl2pPr>
            <a:lvl3pPr marL="3027487" indent="0">
              <a:buNone/>
              <a:defRPr sz="3311"/>
            </a:lvl3pPr>
            <a:lvl4pPr marL="4541230" indent="0">
              <a:buNone/>
              <a:defRPr sz="2980"/>
            </a:lvl4pPr>
            <a:lvl5pPr marL="6054974" indent="0">
              <a:buNone/>
              <a:defRPr sz="2980"/>
            </a:lvl5pPr>
            <a:lvl6pPr marL="7568717" indent="0">
              <a:buNone/>
              <a:defRPr sz="2980"/>
            </a:lvl6pPr>
            <a:lvl7pPr marL="9082461" indent="0">
              <a:buNone/>
              <a:defRPr sz="2980"/>
            </a:lvl7pPr>
            <a:lvl8pPr marL="10596204" indent="0">
              <a:buNone/>
              <a:defRPr sz="2980"/>
            </a:lvl8pPr>
            <a:lvl9pPr marL="12109948" indent="0">
              <a:buNone/>
              <a:defRPr sz="2980"/>
            </a:lvl9pPr>
          </a:lstStyle>
          <a:p>
            <a:pPr lvl="0"/>
            <a:r>
              <a:rPr lang="en-GB"/>
              <a:t>Click to edit Master text styles</a:t>
            </a:r>
          </a:p>
        </p:txBody>
      </p:sp>
      <p:sp>
        <p:nvSpPr>
          <p:cNvPr id="4" name="Date Placeholder 3"/>
          <p:cNvSpPr>
            <a:spLocks noGrp="1"/>
          </p:cNvSpPr>
          <p:nvPr>
            <p:ph type="dt" sz="half" idx="10"/>
          </p:nvPr>
        </p:nvSpPr>
        <p:spPr/>
        <p:txBody>
          <a:bodyPr/>
          <a:lstStyle>
            <a:lvl1pPr>
              <a:defRPr sz="2980"/>
            </a:lvl1pPr>
          </a:lstStyle>
          <a:p>
            <a:fld id="{09B482E8-6E0E-1B4F-B1FD-C69DB9E858D9}" type="datetimeFigureOut">
              <a:rPr lang="en-US" smtClean="0"/>
              <a:pPr/>
              <a:t>5/23/2023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43" name="Rectangle 42"/>
          <p:cNvSpPr/>
          <p:nvPr/>
        </p:nvSpPr>
        <p:spPr>
          <a:xfrm>
            <a:off x="25645344" y="0"/>
            <a:ext cx="2270641" cy="6862196"/>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627725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7" name="Group 6"/>
          <p:cNvGrpSpPr/>
          <p:nvPr/>
        </p:nvGrpSpPr>
        <p:grpSpPr>
          <a:xfrm>
            <a:off x="0" y="-14405"/>
            <a:ext cx="30275213" cy="42818168"/>
            <a:chOff x="0" y="-2308"/>
            <a:chExt cx="9144000" cy="6860308"/>
          </a:xfrm>
        </p:grpSpPr>
        <p:sp>
          <p:nvSpPr>
            <p:cNvPr id="10" name="Rectangle 9"/>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11"/>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2868732" y="12841126"/>
            <a:ext cx="21262854" cy="13078934"/>
          </a:xfrm>
        </p:spPr>
        <p:txBody>
          <a:bodyPr anchor="b"/>
          <a:lstStyle>
            <a:lvl1pPr algn="l">
              <a:defRPr sz="13244" b="0" cap="none"/>
            </a:lvl1pPr>
          </a:lstStyle>
          <a:p>
            <a:r>
              <a:rPr lang="en-GB"/>
              <a:t>Click to edit Master title style</a:t>
            </a:r>
            <a:endParaRPr lang="en-US" dirty="0"/>
          </a:p>
        </p:txBody>
      </p:sp>
      <p:sp>
        <p:nvSpPr>
          <p:cNvPr id="3" name="Text Placeholder 2"/>
          <p:cNvSpPr>
            <a:spLocks noGrp="1"/>
          </p:cNvSpPr>
          <p:nvPr>
            <p:ph type="body" idx="1"/>
          </p:nvPr>
        </p:nvSpPr>
        <p:spPr>
          <a:xfrm>
            <a:off x="2868732" y="32202055"/>
            <a:ext cx="21262854" cy="5370131"/>
          </a:xfrm>
        </p:spPr>
        <p:txBody>
          <a:bodyPr anchor="t"/>
          <a:lstStyle>
            <a:lvl1pPr marL="0" indent="0" algn="l">
              <a:buNone/>
              <a:defRPr sz="6622" cap="none">
                <a:solidFill>
                  <a:schemeClr val="accent1"/>
                </a:solidFill>
              </a:defRPr>
            </a:lvl1pPr>
            <a:lvl2pPr marL="1513743" indent="0">
              <a:buNone/>
              <a:defRPr sz="5960">
                <a:solidFill>
                  <a:schemeClr val="tx1">
                    <a:tint val="75000"/>
                  </a:schemeClr>
                </a:solidFill>
              </a:defRPr>
            </a:lvl2pPr>
            <a:lvl3pPr marL="3027487" indent="0">
              <a:buNone/>
              <a:defRPr sz="5297">
                <a:solidFill>
                  <a:schemeClr val="tx1">
                    <a:tint val="75000"/>
                  </a:schemeClr>
                </a:solidFill>
              </a:defRPr>
            </a:lvl3pPr>
            <a:lvl4pPr marL="4541230" indent="0">
              <a:buNone/>
              <a:defRPr sz="4635">
                <a:solidFill>
                  <a:schemeClr val="tx1">
                    <a:tint val="75000"/>
                  </a:schemeClr>
                </a:solidFill>
              </a:defRPr>
            </a:lvl4pPr>
            <a:lvl5pPr marL="6054974" indent="0">
              <a:buNone/>
              <a:defRPr sz="4635">
                <a:solidFill>
                  <a:schemeClr val="tx1">
                    <a:tint val="75000"/>
                  </a:schemeClr>
                </a:solidFill>
              </a:defRPr>
            </a:lvl5pPr>
            <a:lvl6pPr marL="7568717" indent="0">
              <a:buNone/>
              <a:defRPr sz="4635">
                <a:solidFill>
                  <a:schemeClr val="tx1">
                    <a:tint val="75000"/>
                  </a:schemeClr>
                </a:solidFill>
              </a:defRPr>
            </a:lvl6pPr>
            <a:lvl7pPr marL="9082461" indent="0">
              <a:buNone/>
              <a:defRPr sz="4635">
                <a:solidFill>
                  <a:schemeClr val="tx1">
                    <a:tint val="75000"/>
                  </a:schemeClr>
                </a:solidFill>
              </a:defRPr>
            </a:lvl7pPr>
            <a:lvl8pPr marL="10596204" indent="0">
              <a:buNone/>
              <a:defRPr sz="4635">
                <a:solidFill>
                  <a:schemeClr val="tx1">
                    <a:tint val="75000"/>
                  </a:schemeClr>
                </a:solidFill>
              </a:defRPr>
            </a:lvl8pPr>
            <a:lvl9pPr marL="12109948" indent="0">
              <a:buNone/>
              <a:defRPr sz="4635">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239B335-F5C8-4EDF-B1E2-6347D416EBE4}" type="datetimeFigureOut">
              <a:rPr lang="en-US" smtClean="0"/>
              <a:t>5/23/2023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5" name="Rectangle 14"/>
          <p:cNvSpPr/>
          <p:nvPr/>
        </p:nvSpPr>
        <p:spPr>
          <a:xfrm>
            <a:off x="25645344" y="0"/>
            <a:ext cx="2270641" cy="6862196"/>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1855739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2876821" y="5786441"/>
            <a:ext cx="21268112" cy="4430570"/>
          </a:xfrm>
        </p:spPr>
        <p:txBody>
          <a:bodyPr/>
          <a:lstStyle>
            <a:lvl1pPr>
              <a:defRPr sz="10595"/>
            </a:lvl1pPr>
          </a:lstStyle>
          <a:p>
            <a:r>
              <a:rPr lang="en-GB"/>
              <a:t>Click to edit Master title style</a:t>
            </a:r>
            <a:endParaRPr lang="en-US" dirty="0"/>
          </a:p>
        </p:txBody>
      </p:sp>
      <p:sp>
        <p:nvSpPr>
          <p:cNvPr id="3" name="Text Placeholder 2"/>
          <p:cNvSpPr>
            <a:spLocks noGrp="1"/>
          </p:cNvSpPr>
          <p:nvPr>
            <p:ph type="body" idx="1"/>
          </p:nvPr>
        </p:nvSpPr>
        <p:spPr>
          <a:xfrm>
            <a:off x="2876821" y="15536175"/>
            <a:ext cx="7651537" cy="4106627"/>
          </a:xfrm>
        </p:spPr>
        <p:txBody>
          <a:bodyPr anchor="b">
            <a:noAutofit/>
          </a:bodyPr>
          <a:lstStyle>
            <a:lvl1pPr marL="0" indent="0">
              <a:buNone/>
              <a:defRPr sz="6622" b="0">
                <a:solidFill>
                  <a:schemeClr val="accent1"/>
                </a:solidFill>
              </a:defRPr>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GB"/>
              <a:t>Click to edit Master text styles</a:t>
            </a:r>
          </a:p>
        </p:txBody>
      </p:sp>
      <p:sp>
        <p:nvSpPr>
          <p:cNvPr id="22" name="Text Placeholder 3"/>
          <p:cNvSpPr>
            <a:spLocks noGrp="1"/>
          </p:cNvSpPr>
          <p:nvPr>
            <p:ph type="body" sz="half" idx="15"/>
          </p:nvPr>
        </p:nvSpPr>
        <p:spPr>
          <a:xfrm>
            <a:off x="2876821" y="19642823"/>
            <a:ext cx="7651537" cy="17961072"/>
          </a:xfrm>
        </p:spPr>
        <p:txBody>
          <a:bodyPr anchor="t">
            <a:normAutofit/>
          </a:bodyPr>
          <a:lstStyle>
            <a:lvl1pPr marL="0" indent="0">
              <a:buNone/>
              <a:defRPr sz="3973"/>
            </a:lvl1pPr>
            <a:lvl2pPr marL="1513743" indent="0">
              <a:buNone/>
              <a:defRPr sz="3973"/>
            </a:lvl2pPr>
            <a:lvl3pPr marL="3027487" indent="0">
              <a:buNone/>
              <a:defRPr sz="3311"/>
            </a:lvl3pPr>
            <a:lvl4pPr marL="4541230" indent="0">
              <a:buNone/>
              <a:defRPr sz="2980"/>
            </a:lvl4pPr>
            <a:lvl5pPr marL="6054974" indent="0">
              <a:buNone/>
              <a:defRPr sz="2980"/>
            </a:lvl5pPr>
            <a:lvl6pPr marL="7568717" indent="0">
              <a:buNone/>
              <a:defRPr sz="2980"/>
            </a:lvl6pPr>
            <a:lvl7pPr marL="9082461" indent="0">
              <a:buNone/>
              <a:defRPr sz="2980"/>
            </a:lvl7pPr>
            <a:lvl8pPr marL="10596204" indent="0">
              <a:buNone/>
              <a:defRPr sz="2980"/>
            </a:lvl8pPr>
            <a:lvl9pPr marL="12109948" indent="0">
              <a:buNone/>
              <a:defRPr sz="2980"/>
            </a:lvl9pPr>
          </a:lstStyle>
          <a:p>
            <a:pPr lvl="0"/>
            <a:r>
              <a:rPr lang="en-GB"/>
              <a:t>Click to edit Master text styles</a:t>
            </a:r>
          </a:p>
        </p:txBody>
      </p:sp>
      <p:sp>
        <p:nvSpPr>
          <p:cNvPr id="5" name="Text Placeholder 4"/>
          <p:cNvSpPr>
            <a:spLocks noGrp="1"/>
          </p:cNvSpPr>
          <p:nvPr>
            <p:ph type="body" sz="quarter" idx="3"/>
          </p:nvPr>
        </p:nvSpPr>
        <p:spPr>
          <a:xfrm>
            <a:off x="11285235" y="15536187"/>
            <a:ext cx="7703724" cy="4106627"/>
          </a:xfrm>
        </p:spPr>
        <p:txBody>
          <a:bodyPr anchor="b">
            <a:noAutofit/>
          </a:bodyPr>
          <a:lstStyle>
            <a:lvl1pPr marL="0" indent="0">
              <a:buNone/>
              <a:defRPr sz="6622" b="0">
                <a:solidFill>
                  <a:schemeClr val="accent1"/>
                </a:solidFill>
              </a:defRPr>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GB"/>
              <a:t>Click to edit Master text styles</a:t>
            </a:r>
          </a:p>
        </p:txBody>
      </p:sp>
      <p:sp>
        <p:nvSpPr>
          <p:cNvPr id="23" name="Text Placeholder 3"/>
          <p:cNvSpPr>
            <a:spLocks noGrp="1"/>
          </p:cNvSpPr>
          <p:nvPr>
            <p:ph type="body" sz="half" idx="16"/>
          </p:nvPr>
        </p:nvSpPr>
        <p:spPr>
          <a:xfrm>
            <a:off x="11285238" y="19642821"/>
            <a:ext cx="7703724" cy="18027549"/>
          </a:xfrm>
        </p:spPr>
        <p:txBody>
          <a:bodyPr anchor="t">
            <a:normAutofit/>
          </a:bodyPr>
          <a:lstStyle>
            <a:lvl1pPr marL="0" indent="0">
              <a:buNone/>
              <a:defRPr sz="3973"/>
            </a:lvl1pPr>
            <a:lvl2pPr marL="1513743" indent="0">
              <a:buNone/>
              <a:defRPr sz="3973"/>
            </a:lvl2pPr>
            <a:lvl3pPr marL="3027487" indent="0">
              <a:buNone/>
              <a:defRPr sz="3311"/>
            </a:lvl3pPr>
            <a:lvl4pPr marL="4541230" indent="0">
              <a:buNone/>
              <a:defRPr sz="2980"/>
            </a:lvl4pPr>
            <a:lvl5pPr marL="6054974" indent="0">
              <a:buNone/>
              <a:defRPr sz="2980"/>
            </a:lvl5pPr>
            <a:lvl6pPr marL="7568717" indent="0">
              <a:buNone/>
              <a:defRPr sz="2980"/>
            </a:lvl6pPr>
            <a:lvl7pPr marL="9082461" indent="0">
              <a:buNone/>
              <a:defRPr sz="2980"/>
            </a:lvl7pPr>
            <a:lvl8pPr marL="10596204" indent="0">
              <a:buNone/>
              <a:defRPr sz="2980"/>
            </a:lvl8pPr>
            <a:lvl9pPr marL="12109948" indent="0">
              <a:buNone/>
              <a:defRPr sz="2980"/>
            </a:lvl9pPr>
          </a:lstStyle>
          <a:p>
            <a:pPr lvl="0"/>
            <a:r>
              <a:rPr lang="en-GB"/>
              <a:t>Click to edit Master text styles</a:t>
            </a:r>
          </a:p>
        </p:txBody>
      </p:sp>
      <p:sp>
        <p:nvSpPr>
          <p:cNvPr id="14" name="Text Placeholder 4"/>
          <p:cNvSpPr>
            <a:spLocks noGrp="1"/>
          </p:cNvSpPr>
          <p:nvPr>
            <p:ph type="body" sz="quarter" idx="13"/>
          </p:nvPr>
        </p:nvSpPr>
        <p:spPr>
          <a:xfrm>
            <a:off x="19745835" y="15536184"/>
            <a:ext cx="7660649" cy="4106621"/>
          </a:xfrm>
        </p:spPr>
        <p:txBody>
          <a:bodyPr anchor="b">
            <a:noAutofit/>
          </a:bodyPr>
          <a:lstStyle>
            <a:lvl1pPr marL="0" indent="0">
              <a:buNone/>
              <a:defRPr sz="6622" b="0">
                <a:solidFill>
                  <a:schemeClr val="accent1"/>
                </a:solidFill>
              </a:defRPr>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GB"/>
              <a:t>Click to edit Master text styles</a:t>
            </a:r>
          </a:p>
        </p:txBody>
      </p:sp>
      <p:sp>
        <p:nvSpPr>
          <p:cNvPr id="24" name="Text Placeholder 3"/>
          <p:cNvSpPr>
            <a:spLocks noGrp="1"/>
          </p:cNvSpPr>
          <p:nvPr>
            <p:ph type="body" sz="half" idx="17"/>
          </p:nvPr>
        </p:nvSpPr>
        <p:spPr>
          <a:xfrm>
            <a:off x="19745837" y="19642808"/>
            <a:ext cx="7660645" cy="18027562"/>
          </a:xfrm>
        </p:spPr>
        <p:txBody>
          <a:bodyPr anchor="t">
            <a:normAutofit/>
          </a:bodyPr>
          <a:lstStyle>
            <a:lvl1pPr marL="0" indent="0">
              <a:buNone/>
              <a:defRPr sz="3973"/>
            </a:lvl1pPr>
            <a:lvl2pPr marL="1513743" indent="0">
              <a:buNone/>
              <a:defRPr sz="3973"/>
            </a:lvl2pPr>
            <a:lvl3pPr marL="3027487" indent="0">
              <a:buNone/>
              <a:defRPr sz="3311"/>
            </a:lvl3pPr>
            <a:lvl4pPr marL="4541230" indent="0">
              <a:buNone/>
              <a:defRPr sz="2980"/>
            </a:lvl4pPr>
            <a:lvl5pPr marL="6054974" indent="0">
              <a:buNone/>
              <a:defRPr sz="2980"/>
            </a:lvl5pPr>
            <a:lvl6pPr marL="7568717" indent="0">
              <a:buNone/>
              <a:defRPr sz="2980"/>
            </a:lvl6pPr>
            <a:lvl7pPr marL="9082461" indent="0">
              <a:buNone/>
              <a:defRPr sz="2980"/>
            </a:lvl7pPr>
            <a:lvl8pPr marL="10596204" indent="0">
              <a:buNone/>
              <a:defRPr sz="2980"/>
            </a:lvl8pPr>
            <a:lvl9pPr marL="12109948" indent="0">
              <a:buNone/>
              <a:defRPr sz="2980"/>
            </a:lvl9pPr>
          </a:lstStyle>
          <a:p>
            <a:pPr lvl="0"/>
            <a:r>
              <a:rPr lang="en-GB"/>
              <a:t>Click to edit Master text styles</a:t>
            </a:r>
          </a:p>
        </p:txBody>
      </p:sp>
      <p:cxnSp>
        <p:nvCxnSpPr>
          <p:cNvPr id="19" name="Straight Connector 18"/>
          <p:cNvCxnSpPr/>
          <p:nvPr/>
        </p:nvCxnSpPr>
        <p:spPr>
          <a:xfrm>
            <a:off x="10907983" y="15536187"/>
            <a:ext cx="0" cy="22134177"/>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19367399" y="15536187"/>
            <a:ext cx="0" cy="22134177"/>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9B482E8-6E0E-1B4F-B1FD-C69DB9E858D9}" type="datetimeFigureOut">
              <a:rPr lang="en-US" smtClean="0"/>
              <a:pPr/>
              <a:t>5/23/2023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533888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2868732" y="5848056"/>
            <a:ext cx="21268112" cy="4368955"/>
          </a:xfrm>
        </p:spPr>
        <p:txBody>
          <a:bodyPr/>
          <a:lstStyle>
            <a:lvl1pPr>
              <a:defRPr sz="10595"/>
            </a:lvl1pPr>
          </a:lstStyle>
          <a:p>
            <a:r>
              <a:rPr lang="en-GB"/>
              <a:t>Click to edit Master title style</a:t>
            </a:r>
            <a:endParaRPr lang="en-US" dirty="0"/>
          </a:p>
        </p:txBody>
      </p:sp>
      <p:sp>
        <p:nvSpPr>
          <p:cNvPr id="3" name="Text Placeholder 2"/>
          <p:cNvSpPr>
            <a:spLocks noGrp="1"/>
          </p:cNvSpPr>
          <p:nvPr>
            <p:ph type="body" idx="1"/>
          </p:nvPr>
        </p:nvSpPr>
        <p:spPr>
          <a:xfrm>
            <a:off x="2868726" y="26142542"/>
            <a:ext cx="7661721" cy="4050760"/>
          </a:xfrm>
        </p:spPr>
        <p:txBody>
          <a:bodyPr anchor="b">
            <a:noAutofit/>
          </a:bodyPr>
          <a:lstStyle>
            <a:lvl1pPr marL="0" indent="0">
              <a:buNone/>
              <a:defRPr sz="6622" b="0">
                <a:solidFill>
                  <a:schemeClr val="accent1"/>
                </a:solidFill>
              </a:defRPr>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GB"/>
              <a:t>Click to edit Master text styles</a:t>
            </a:r>
          </a:p>
        </p:txBody>
      </p:sp>
      <p:sp>
        <p:nvSpPr>
          <p:cNvPr id="29" name="Picture Placeholder 2"/>
          <p:cNvSpPr>
            <a:spLocks noGrp="1" noChangeAspect="1"/>
          </p:cNvSpPr>
          <p:nvPr>
            <p:ph type="pic" idx="15"/>
          </p:nvPr>
        </p:nvSpPr>
        <p:spPr>
          <a:xfrm>
            <a:off x="3381333" y="15536181"/>
            <a:ext cx="6664709" cy="9033491"/>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5297"/>
            </a:lvl1pPr>
            <a:lvl2pPr marL="1513743" indent="0">
              <a:buNone/>
              <a:defRPr sz="5297"/>
            </a:lvl2pPr>
            <a:lvl3pPr marL="3027487" indent="0">
              <a:buNone/>
              <a:defRPr sz="5297"/>
            </a:lvl3pPr>
            <a:lvl4pPr marL="4541230" indent="0">
              <a:buNone/>
              <a:defRPr sz="5297"/>
            </a:lvl4pPr>
            <a:lvl5pPr marL="6054974" indent="0">
              <a:buNone/>
              <a:defRPr sz="5297"/>
            </a:lvl5pPr>
            <a:lvl6pPr marL="7568717" indent="0">
              <a:buNone/>
              <a:defRPr sz="5297"/>
            </a:lvl6pPr>
            <a:lvl7pPr marL="9082461" indent="0">
              <a:buNone/>
              <a:defRPr sz="5297"/>
            </a:lvl7pPr>
            <a:lvl8pPr marL="10596204" indent="0">
              <a:buNone/>
              <a:defRPr sz="5297"/>
            </a:lvl8pPr>
            <a:lvl9pPr marL="12109948" indent="0">
              <a:buNone/>
              <a:defRPr sz="5297"/>
            </a:lvl9pPr>
          </a:lstStyle>
          <a:p>
            <a:r>
              <a:rPr lang="en-GB"/>
              <a:t>Click icon to add picture</a:t>
            </a:r>
            <a:endParaRPr lang="en-US" dirty="0"/>
          </a:p>
        </p:txBody>
      </p:sp>
      <p:sp>
        <p:nvSpPr>
          <p:cNvPr id="23" name="Text Placeholder 3"/>
          <p:cNvSpPr>
            <a:spLocks noGrp="1"/>
          </p:cNvSpPr>
          <p:nvPr>
            <p:ph type="body" sz="half" idx="18"/>
          </p:nvPr>
        </p:nvSpPr>
        <p:spPr>
          <a:xfrm>
            <a:off x="2868722" y="30193305"/>
            <a:ext cx="7645882" cy="7410593"/>
          </a:xfrm>
        </p:spPr>
        <p:txBody>
          <a:bodyPr anchor="t">
            <a:normAutofit/>
          </a:bodyPr>
          <a:lstStyle>
            <a:lvl1pPr marL="0" indent="0">
              <a:buNone/>
              <a:defRPr sz="3973"/>
            </a:lvl1pPr>
            <a:lvl2pPr marL="1513743" indent="0">
              <a:buNone/>
              <a:defRPr sz="3973"/>
            </a:lvl2pPr>
            <a:lvl3pPr marL="3027487" indent="0">
              <a:buNone/>
              <a:defRPr sz="3311"/>
            </a:lvl3pPr>
            <a:lvl4pPr marL="4541230" indent="0">
              <a:buNone/>
              <a:defRPr sz="2980"/>
            </a:lvl4pPr>
            <a:lvl5pPr marL="6054974" indent="0">
              <a:buNone/>
              <a:defRPr sz="2980"/>
            </a:lvl5pPr>
            <a:lvl6pPr marL="7568717" indent="0">
              <a:buNone/>
              <a:defRPr sz="2980"/>
            </a:lvl6pPr>
            <a:lvl7pPr marL="9082461" indent="0">
              <a:buNone/>
              <a:defRPr sz="2980"/>
            </a:lvl7pPr>
            <a:lvl8pPr marL="10596204" indent="0">
              <a:buNone/>
              <a:defRPr sz="2980"/>
            </a:lvl8pPr>
            <a:lvl9pPr marL="12109948" indent="0">
              <a:buNone/>
              <a:defRPr sz="2980"/>
            </a:lvl9pPr>
          </a:lstStyle>
          <a:p>
            <a:pPr lvl="0"/>
            <a:r>
              <a:rPr lang="en-GB"/>
              <a:t>Click to edit Master text styles</a:t>
            </a:r>
          </a:p>
        </p:txBody>
      </p:sp>
      <p:sp>
        <p:nvSpPr>
          <p:cNvPr id="5" name="Text Placeholder 4"/>
          <p:cNvSpPr>
            <a:spLocks noGrp="1"/>
          </p:cNvSpPr>
          <p:nvPr>
            <p:ph type="body" sz="quarter" idx="3"/>
          </p:nvPr>
        </p:nvSpPr>
        <p:spPr>
          <a:xfrm>
            <a:off x="11271483" y="26142539"/>
            <a:ext cx="7717474" cy="4106627"/>
          </a:xfrm>
        </p:spPr>
        <p:txBody>
          <a:bodyPr anchor="b">
            <a:noAutofit/>
          </a:bodyPr>
          <a:lstStyle>
            <a:lvl1pPr marL="0" indent="0">
              <a:buNone/>
              <a:defRPr sz="6622" b="0">
                <a:solidFill>
                  <a:schemeClr val="accent1"/>
                </a:solidFill>
              </a:defRPr>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GB"/>
              <a:t>Click to edit Master text styles</a:t>
            </a:r>
          </a:p>
        </p:txBody>
      </p:sp>
      <p:sp>
        <p:nvSpPr>
          <p:cNvPr id="30" name="Picture Placeholder 2"/>
          <p:cNvSpPr>
            <a:spLocks noGrp="1" noChangeAspect="1"/>
          </p:cNvSpPr>
          <p:nvPr>
            <p:ph type="pic" idx="16"/>
          </p:nvPr>
        </p:nvSpPr>
        <p:spPr>
          <a:xfrm>
            <a:off x="11755888" y="15536181"/>
            <a:ext cx="6705251" cy="9033491"/>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5297"/>
            </a:lvl1pPr>
            <a:lvl2pPr marL="1513743" indent="0">
              <a:buNone/>
              <a:defRPr sz="5297"/>
            </a:lvl2pPr>
            <a:lvl3pPr marL="3027487" indent="0">
              <a:buNone/>
              <a:defRPr sz="5297"/>
            </a:lvl3pPr>
            <a:lvl4pPr marL="4541230" indent="0">
              <a:buNone/>
              <a:defRPr sz="5297"/>
            </a:lvl4pPr>
            <a:lvl5pPr marL="6054974" indent="0">
              <a:buNone/>
              <a:defRPr sz="5297"/>
            </a:lvl5pPr>
            <a:lvl6pPr marL="7568717" indent="0">
              <a:buNone/>
              <a:defRPr sz="5297"/>
            </a:lvl6pPr>
            <a:lvl7pPr marL="9082461" indent="0">
              <a:buNone/>
              <a:defRPr sz="5297"/>
            </a:lvl7pPr>
            <a:lvl8pPr marL="10596204" indent="0">
              <a:buNone/>
              <a:defRPr sz="5297"/>
            </a:lvl8pPr>
            <a:lvl9pPr marL="12109948" indent="0">
              <a:buNone/>
              <a:defRPr sz="5297"/>
            </a:lvl9pPr>
          </a:lstStyle>
          <a:p>
            <a:r>
              <a:rPr lang="en-GB"/>
              <a:t>Click icon to add picture</a:t>
            </a:r>
            <a:endParaRPr lang="en-US" dirty="0"/>
          </a:p>
        </p:txBody>
      </p:sp>
      <p:sp>
        <p:nvSpPr>
          <p:cNvPr id="24" name="Text Placeholder 3"/>
          <p:cNvSpPr>
            <a:spLocks noGrp="1"/>
          </p:cNvSpPr>
          <p:nvPr>
            <p:ph type="body" sz="half" idx="19"/>
          </p:nvPr>
        </p:nvSpPr>
        <p:spPr>
          <a:xfrm>
            <a:off x="11271481" y="30249172"/>
            <a:ext cx="7717478" cy="7354733"/>
          </a:xfrm>
        </p:spPr>
        <p:txBody>
          <a:bodyPr anchor="t">
            <a:normAutofit/>
          </a:bodyPr>
          <a:lstStyle>
            <a:lvl1pPr marL="0" indent="0">
              <a:buNone/>
              <a:defRPr sz="3973"/>
            </a:lvl1pPr>
            <a:lvl2pPr marL="1513743" indent="0">
              <a:buNone/>
              <a:defRPr sz="3973"/>
            </a:lvl2pPr>
            <a:lvl3pPr marL="3027487" indent="0">
              <a:buNone/>
              <a:defRPr sz="3311"/>
            </a:lvl3pPr>
            <a:lvl4pPr marL="4541230" indent="0">
              <a:buNone/>
              <a:defRPr sz="2980"/>
            </a:lvl4pPr>
            <a:lvl5pPr marL="6054974" indent="0">
              <a:buNone/>
              <a:defRPr sz="2980"/>
            </a:lvl5pPr>
            <a:lvl6pPr marL="7568717" indent="0">
              <a:buNone/>
              <a:defRPr sz="2980"/>
            </a:lvl6pPr>
            <a:lvl7pPr marL="9082461" indent="0">
              <a:buNone/>
              <a:defRPr sz="2980"/>
            </a:lvl7pPr>
            <a:lvl8pPr marL="10596204" indent="0">
              <a:buNone/>
              <a:defRPr sz="2980"/>
            </a:lvl8pPr>
            <a:lvl9pPr marL="12109948" indent="0">
              <a:buNone/>
              <a:defRPr sz="2980"/>
            </a:lvl9pPr>
          </a:lstStyle>
          <a:p>
            <a:pPr lvl="0"/>
            <a:r>
              <a:rPr lang="en-GB"/>
              <a:t>Click to edit Master text styles</a:t>
            </a:r>
          </a:p>
        </p:txBody>
      </p:sp>
      <p:sp>
        <p:nvSpPr>
          <p:cNvPr id="14" name="Text Placeholder 4"/>
          <p:cNvSpPr>
            <a:spLocks noGrp="1"/>
          </p:cNvSpPr>
          <p:nvPr>
            <p:ph type="body" sz="quarter" idx="13"/>
          </p:nvPr>
        </p:nvSpPr>
        <p:spPr>
          <a:xfrm>
            <a:off x="19745836" y="26119246"/>
            <a:ext cx="7613474" cy="4106627"/>
          </a:xfrm>
        </p:spPr>
        <p:txBody>
          <a:bodyPr anchor="b">
            <a:noAutofit/>
          </a:bodyPr>
          <a:lstStyle>
            <a:lvl1pPr marL="0" indent="0">
              <a:buNone/>
              <a:defRPr sz="6622" b="0">
                <a:solidFill>
                  <a:schemeClr val="accent1"/>
                </a:solidFill>
              </a:defRPr>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GB"/>
              <a:t>Click to edit Master text styles</a:t>
            </a:r>
          </a:p>
        </p:txBody>
      </p:sp>
      <p:sp>
        <p:nvSpPr>
          <p:cNvPr id="31" name="Picture Placeholder 2"/>
          <p:cNvSpPr>
            <a:spLocks noGrp="1" noChangeAspect="1"/>
          </p:cNvSpPr>
          <p:nvPr>
            <p:ph type="pic" idx="17"/>
          </p:nvPr>
        </p:nvSpPr>
        <p:spPr>
          <a:xfrm>
            <a:off x="20213093" y="15536181"/>
            <a:ext cx="6684250" cy="9033491"/>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5297"/>
            </a:lvl1pPr>
            <a:lvl2pPr marL="1513743" indent="0">
              <a:buNone/>
              <a:defRPr sz="5297"/>
            </a:lvl2pPr>
            <a:lvl3pPr marL="3027487" indent="0">
              <a:buNone/>
              <a:defRPr sz="5297"/>
            </a:lvl3pPr>
            <a:lvl4pPr marL="4541230" indent="0">
              <a:buNone/>
              <a:defRPr sz="5297"/>
            </a:lvl4pPr>
            <a:lvl5pPr marL="6054974" indent="0">
              <a:buNone/>
              <a:defRPr sz="5297"/>
            </a:lvl5pPr>
            <a:lvl6pPr marL="7568717" indent="0">
              <a:buNone/>
              <a:defRPr sz="5297"/>
            </a:lvl6pPr>
            <a:lvl7pPr marL="9082461" indent="0">
              <a:buNone/>
              <a:defRPr sz="5297"/>
            </a:lvl7pPr>
            <a:lvl8pPr marL="10596204" indent="0">
              <a:buNone/>
              <a:defRPr sz="5297"/>
            </a:lvl8pPr>
            <a:lvl9pPr marL="12109948" indent="0">
              <a:buNone/>
              <a:defRPr sz="5297"/>
            </a:lvl9pPr>
          </a:lstStyle>
          <a:p>
            <a:r>
              <a:rPr lang="en-GB"/>
              <a:t>Click icon to add picture</a:t>
            </a:r>
            <a:endParaRPr lang="en-US" dirty="0"/>
          </a:p>
        </p:txBody>
      </p:sp>
      <p:sp>
        <p:nvSpPr>
          <p:cNvPr id="27" name="Text Placeholder 3"/>
          <p:cNvSpPr>
            <a:spLocks noGrp="1"/>
          </p:cNvSpPr>
          <p:nvPr>
            <p:ph type="body" sz="half" idx="20"/>
          </p:nvPr>
        </p:nvSpPr>
        <p:spPr>
          <a:xfrm>
            <a:off x="19745836" y="30249179"/>
            <a:ext cx="7613474" cy="7421191"/>
          </a:xfrm>
        </p:spPr>
        <p:txBody>
          <a:bodyPr anchor="t">
            <a:normAutofit/>
          </a:bodyPr>
          <a:lstStyle>
            <a:lvl1pPr marL="0" indent="0">
              <a:buNone/>
              <a:defRPr sz="3973"/>
            </a:lvl1pPr>
            <a:lvl2pPr marL="1513743" indent="0">
              <a:buNone/>
              <a:defRPr sz="3973"/>
            </a:lvl2pPr>
            <a:lvl3pPr marL="3027487" indent="0">
              <a:buNone/>
              <a:defRPr sz="3311"/>
            </a:lvl3pPr>
            <a:lvl4pPr marL="4541230" indent="0">
              <a:buNone/>
              <a:defRPr sz="2980"/>
            </a:lvl4pPr>
            <a:lvl5pPr marL="6054974" indent="0">
              <a:buNone/>
              <a:defRPr sz="2980"/>
            </a:lvl5pPr>
            <a:lvl6pPr marL="7568717" indent="0">
              <a:buNone/>
              <a:defRPr sz="2980"/>
            </a:lvl6pPr>
            <a:lvl7pPr marL="9082461" indent="0">
              <a:buNone/>
              <a:defRPr sz="2980"/>
            </a:lvl7pPr>
            <a:lvl8pPr marL="10596204" indent="0">
              <a:buNone/>
              <a:defRPr sz="2980"/>
            </a:lvl8pPr>
            <a:lvl9pPr marL="12109948" indent="0">
              <a:buNone/>
              <a:defRPr sz="2980"/>
            </a:lvl9pPr>
          </a:lstStyle>
          <a:p>
            <a:pPr lvl="0"/>
            <a:r>
              <a:rPr lang="en-GB"/>
              <a:t>Click to edit Master text styles</a:t>
            </a:r>
          </a:p>
        </p:txBody>
      </p:sp>
      <p:cxnSp>
        <p:nvCxnSpPr>
          <p:cNvPr id="21" name="Straight Connector 20"/>
          <p:cNvCxnSpPr/>
          <p:nvPr/>
        </p:nvCxnSpPr>
        <p:spPr>
          <a:xfrm>
            <a:off x="10893047" y="15536187"/>
            <a:ext cx="0" cy="22134177"/>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19367399" y="15536187"/>
            <a:ext cx="0" cy="22134177"/>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FE61780-2E25-4081-A2D9-4C0805256F67}" type="datetimeFigureOut">
              <a:rPr lang="en-US" smtClean="0"/>
              <a:t>5/23/2023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19863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Quick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23691" y="7585962"/>
            <a:ext cx="14299153" cy="897605"/>
          </a:xfrm>
          <a:prstGeom prst="rect">
            <a:avLst/>
          </a:prstGeom>
        </p:spPr>
        <p:txBody>
          <a:bodyPr wrap="square" lIns="223877" tIns="223877" rIns="223877" bIns="223877" anchor="t" anchorCtr="0">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36213" y="6847036"/>
            <a:ext cx="14287866" cy="800265"/>
          </a:xfrm>
          <a:prstGeom prst="rect">
            <a:avLst/>
          </a:prstGeom>
          <a:noFill/>
        </p:spPr>
        <p:txBody>
          <a:bodyPr wrap="square" lIns="89551" tIns="89551" rIns="89551" bIns="89551" anchor="t" anchorCtr="0">
            <a:spAutoFit/>
          </a:bodyPr>
          <a:lstStyle>
            <a:lvl1pPr marL="0" indent="0" algn="ctr">
              <a:buNone/>
              <a:defRPr sz="39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636211" y="18480518"/>
            <a:ext cx="14291358" cy="800265"/>
          </a:xfrm>
          <a:prstGeom prst="rect">
            <a:avLst/>
          </a:prstGeom>
          <a:noFill/>
        </p:spPr>
        <p:txBody>
          <a:bodyPr wrap="square" lIns="89551" tIns="89551" rIns="89551" bIns="89551" anchor="t" anchorCtr="0">
            <a:spAutoFit/>
          </a:bodyPr>
          <a:lstStyle>
            <a:lvl1pPr marL="0" indent="0" algn="ctr">
              <a:buNone/>
              <a:defRPr sz="39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5353328" y="6847036"/>
            <a:ext cx="14287682" cy="800265"/>
          </a:xfrm>
          <a:prstGeom prst="rect">
            <a:avLst/>
          </a:prstGeom>
          <a:noFill/>
        </p:spPr>
        <p:txBody>
          <a:bodyPr wrap="square" lIns="89551" tIns="89551" rIns="89551" bIns="89551" anchor="t" anchorCtr="0">
            <a:spAutoFit/>
          </a:bodyPr>
          <a:lstStyle>
            <a:lvl1pPr marL="0" indent="0" algn="ctr">
              <a:buNone/>
              <a:defRPr sz="39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5353328" y="7585962"/>
            <a:ext cx="14287682" cy="897605"/>
          </a:xfrm>
          <a:prstGeom prst="rect">
            <a:avLst/>
          </a:prstGeom>
        </p:spPr>
        <p:txBody>
          <a:bodyPr wrap="square" lIns="223877" tIns="223877" rIns="223877" bIns="223877" anchor="t" anchorCtr="0">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5353329" y="18503095"/>
            <a:ext cx="14283756" cy="800265"/>
          </a:xfrm>
          <a:prstGeom prst="rect">
            <a:avLst/>
          </a:prstGeom>
          <a:noFill/>
        </p:spPr>
        <p:txBody>
          <a:bodyPr wrap="square" lIns="89551" tIns="89551" rIns="89551" bIns="89551" anchor="t" anchorCtr="0">
            <a:spAutoFit/>
          </a:bodyPr>
          <a:lstStyle>
            <a:lvl1pPr marL="0" indent="0" algn="ctr">
              <a:buNone/>
              <a:defRPr sz="39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5347853" y="19296378"/>
            <a:ext cx="14289232" cy="897605"/>
          </a:xfrm>
          <a:prstGeom prst="rect">
            <a:avLst/>
          </a:prstGeom>
        </p:spPr>
        <p:txBody>
          <a:bodyPr wrap="square" lIns="223877" tIns="223877" rIns="223877" bIns="223877" anchor="t" anchorCtr="0">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5364404" y="33390901"/>
            <a:ext cx="14276605" cy="800265"/>
          </a:xfrm>
          <a:prstGeom prst="rect">
            <a:avLst/>
          </a:prstGeom>
          <a:noFill/>
        </p:spPr>
        <p:txBody>
          <a:bodyPr wrap="square" lIns="89551" tIns="89551" rIns="89551" bIns="89551" anchor="t" anchorCtr="0">
            <a:spAutoFit/>
          </a:bodyPr>
          <a:lstStyle>
            <a:lvl1pPr marL="0" indent="0" algn="ctr">
              <a:buNone/>
              <a:defRPr sz="39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5353329" y="34204184"/>
            <a:ext cx="14283756" cy="897605"/>
          </a:xfrm>
          <a:prstGeom prst="rect">
            <a:avLst/>
          </a:prstGeom>
        </p:spPr>
        <p:txBody>
          <a:bodyPr wrap="square" lIns="223877" tIns="223877" rIns="223877" bIns="223877" anchor="t" anchorCtr="0">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623691" y="19275662"/>
            <a:ext cx="14300387" cy="897605"/>
          </a:xfrm>
          <a:prstGeom prst="rect">
            <a:avLst/>
          </a:prstGeom>
        </p:spPr>
        <p:txBody>
          <a:bodyPr wrap="square" lIns="223877" tIns="223877" rIns="223877" bIns="223877" anchor="t" anchorCtr="0">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4090899" y="4110875"/>
            <a:ext cx="22093415" cy="909102"/>
          </a:xfrm>
          <a:prstGeom prst="rect">
            <a:avLst/>
          </a:prstGeom>
        </p:spPr>
        <p:txBody>
          <a:bodyPr lIns="77349" tIns="38675" rIns="77349" bIns="38675" anchor="t" anchorCtr="0">
            <a:spAutoFit/>
          </a:bodyPr>
          <a:lstStyle>
            <a:lvl1pPr marL="0" indent="0" algn="ctr">
              <a:buFontTx/>
              <a:buNone/>
              <a:defRPr sz="5400">
                <a:solidFill>
                  <a:schemeClr val="accent5">
                    <a:lumMod val="50000"/>
                  </a:schemeClr>
                </a:solidFill>
                <a:latin typeface="+mj-lt"/>
              </a:defRPr>
            </a:lvl1pPr>
            <a:lvl2pPr>
              <a:buFontTx/>
              <a:buNone/>
              <a:defRPr sz="6100"/>
            </a:lvl2pPr>
            <a:lvl3pPr>
              <a:buFontTx/>
              <a:buNone/>
              <a:defRPr sz="6100"/>
            </a:lvl3pPr>
            <a:lvl4pPr>
              <a:buFontTx/>
              <a:buNone/>
              <a:defRPr sz="6100"/>
            </a:lvl4pPr>
            <a:lvl5pPr>
              <a:buFontTx/>
              <a:buNone/>
              <a:defRPr sz="6100"/>
            </a:lvl5pPr>
          </a:lstStyle>
          <a:p>
            <a:pPr lvl="0"/>
            <a:r>
              <a:rPr lang="en-US" dirty="0"/>
              <a:t>Click here to add affiliations</a:t>
            </a:r>
          </a:p>
        </p:txBody>
      </p:sp>
      <p:sp>
        <p:nvSpPr>
          <p:cNvPr id="79" name="Text Placeholder 76"/>
          <p:cNvSpPr>
            <a:spLocks noGrp="1"/>
          </p:cNvSpPr>
          <p:nvPr>
            <p:ph type="body" sz="quarter" idx="151" hasCustomPrompt="1"/>
          </p:nvPr>
        </p:nvSpPr>
        <p:spPr>
          <a:xfrm>
            <a:off x="4090899" y="2558463"/>
            <a:ext cx="22093415" cy="1186101"/>
          </a:xfrm>
          <a:prstGeom prst="rect">
            <a:avLst/>
          </a:prstGeom>
        </p:spPr>
        <p:txBody>
          <a:bodyPr lIns="77349" tIns="38675" rIns="77349" bIns="38675" anchor="t" anchorCtr="0">
            <a:spAutoFit/>
          </a:bodyPr>
          <a:lstStyle>
            <a:lvl1pPr marL="0" indent="0" algn="ctr">
              <a:buFontTx/>
              <a:buNone/>
              <a:defRPr sz="7200">
                <a:solidFill>
                  <a:schemeClr val="accent5">
                    <a:lumMod val="50000"/>
                  </a:schemeClr>
                </a:solidFill>
                <a:latin typeface="+mj-lt"/>
              </a:defRPr>
            </a:lvl1pPr>
            <a:lvl2pPr>
              <a:buFontTx/>
              <a:buNone/>
              <a:defRPr sz="6100"/>
            </a:lvl2pPr>
            <a:lvl3pPr>
              <a:buFontTx/>
              <a:buNone/>
              <a:defRPr sz="6100"/>
            </a:lvl3pPr>
            <a:lvl4pPr>
              <a:buFontTx/>
              <a:buNone/>
              <a:defRPr sz="6100"/>
            </a:lvl4pPr>
            <a:lvl5pPr>
              <a:buFontTx/>
              <a:buNone/>
              <a:defRPr sz="6100"/>
            </a:lvl5pPr>
          </a:lstStyle>
          <a:p>
            <a:pPr lvl="0"/>
            <a:r>
              <a:rPr lang="en-US" dirty="0"/>
              <a:t>Click here to add authors</a:t>
            </a:r>
          </a:p>
        </p:txBody>
      </p:sp>
      <p:sp>
        <p:nvSpPr>
          <p:cNvPr id="80" name="Text Placeholder 76"/>
          <p:cNvSpPr>
            <a:spLocks noGrp="1"/>
          </p:cNvSpPr>
          <p:nvPr>
            <p:ph type="body" sz="quarter" idx="153" hasCustomPrompt="1"/>
          </p:nvPr>
        </p:nvSpPr>
        <p:spPr>
          <a:xfrm>
            <a:off x="4090899" y="492940"/>
            <a:ext cx="22093415" cy="1555433"/>
          </a:xfrm>
          <a:prstGeom prst="rect">
            <a:avLst/>
          </a:prstGeom>
        </p:spPr>
        <p:txBody>
          <a:bodyPr lIns="77349" tIns="38675" rIns="77349" bIns="38675" anchor="t" anchorCtr="0">
            <a:spAutoFit/>
          </a:bodyPr>
          <a:lstStyle>
            <a:lvl1pPr marL="0" indent="0" algn="ctr">
              <a:buFontTx/>
              <a:buNone/>
              <a:defRPr sz="9600" b="1">
                <a:solidFill>
                  <a:schemeClr val="accent5">
                    <a:lumMod val="50000"/>
                  </a:schemeClr>
                </a:solidFill>
                <a:latin typeface="+mj-lt"/>
              </a:defRPr>
            </a:lvl1pPr>
            <a:lvl2pPr>
              <a:buFontTx/>
              <a:buNone/>
              <a:defRPr sz="6100"/>
            </a:lvl2pPr>
            <a:lvl3pPr>
              <a:buFontTx/>
              <a:buNone/>
              <a:defRPr sz="6100"/>
            </a:lvl3pPr>
            <a:lvl4pPr>
              <a:buFontTx/>
              <a:buNone/>
              <a:defRPr sz="6100"/>
            </a:lvl4pPr>
            <a:lvl5pPr>
              <a:buFontTx/>
              <a:buNone/>
              <a:defRPr sz="6100"/>
            </a:lvl5pPr>
          </a:lstStyle>
          <a:p>
            <a:pPr lvl="0"/>
            <a:r>
              <a:rPr lang="en-US" dirty="0"/>
              <a:t>Click here to add title</a:t>
            </a:r>
          </a:p>
        </p:txBody>
      </p:sp>
    </p:spTree>
    <p:extLst>
      <p:ext uri="{BB962C8B-B14F-4D97-AF65-F5344CB8AC3E}">
        <p14:creationId xmlns:p14="http://schemas.microsoft.com/office/powerpoint/2010/main" val="10967568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a:xfrm>
            <a:off x="2868734" y="15536181"/>
            <a:ext cx="21001942" cy="22036011"/>
          </a:xfrm>
        </p:spPr>
        <p:txBody>
          <a:bodyPr vert="eaVert" anchor="t" anchorCtr="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239B335-F5C8-4EDF-B1E2-6347D416EBE4}" type="datetimeFigureOut">
              <a:rPr lang="en-US" smtClean="0"/>
              <a:t>5/23/2023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607444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0" name="Group 9"/>
          <p:cNvGrpSpPr/>
          <p:nvPr/>
        </p:nvGrpSpPr>
        <p:grpSpPr>
          <a:xfrm>
            <a:off x="0" y="-14405"/>
            <a:ext cx="30275213" cy="42818168"/>
            <a:chOff x="0" y="-2308"/>
            <a:chExt cx="9144000" cy="6860308"/>
          </a:xfrm>
        </p:grpSpPr>
        <p:sp>
          <p:nvSpPr>
            <p:cNvPr id="11" name="Rectangle 10"/>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Rectangle 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Vertical Title 1"/>
          <p:cNvSpPr>
            <a:spLocks noGrp="1"/>
          </p:cNvSpPr>
          <p:nvPr>
            <p:ph type="title" orient="vert"/>
          </p:nvPr>
        </p:nvSpPr>
        <p:spPr>
          <a:xfrm>
            <a:off x="20425074" y="9036347"/>
            <a:ext cx="3706509" cy="28535836"/>
          </a:xfrm>
        </p:spPr>
        <p:txBody>
          <a:bodyPr vert="eaVert" anchor="b" anchorCtr="0"/>
          <a:lstStyle/>
          <a:p>
            <a:r>
              <a:rPr lang="en-GB"/>
              <a:t>Click to edit Master title style</a:t>
            </a:r>
            <a:endParaRPr lang="en-US" dirty="0"/>
          </a:p>
        </p:txBody>
      </p:sp>
      <p:sp>
        <p:nvSpPr>
          <p:cNvPr id="3" name="Vertical Text Placeholder 2"/>
          <p:cNvSpPr>
            <a:spLocks noGrp="1"/>
          </p:cNvSpPr>
          <p:nvPr>
            <p:ph type="body" orient="vert" idx="1"/>
          </p:nvPr>
        </p:nvSpPr>
        <p:spPr>
          <a:xfrm>
            <a:off x="2808455" y="9036347"/>
            <a:ext cx="14685462" cy="28535836"/>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239B335-F5C8-4EDF-B1E2-6347D416EBE4}" type="datetimeFigureOut">
              <a:rPr lang="en-US" smtClean="0"/>
              <a:t>5/23/2023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25645344" y="0"/>
            <a:ext cx="2270641" cy="6862196"/>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988772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23691" y="7585962"/>
            <a:ext cx="14299153" cy="897605"/>
          </a:xfrm>
          <a:prstGeom prst="rect">
            <a:avLst/>
          </a:prstGeom>
        </p:spPr>
        <p:txBody>
          <a:bodyPr wrap="square" lIns="223877" tIns="223877" rIns="223877" bIns="223877" anchor="t" anchorCtr="0">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36213" y="6847036"/>
            <a:ext cx="14287866" cy="800265"/>
          </a:xfrm>
          <a:prstGeom prst="rect">
            <a:avLst/>
          </a:prstGeom>
          <a:noFill/>
        </p:spPr>
        <p:txBody>
          <a:bodyPr wrap="square" lIns="89551" tIns="89551" rIns="89551" bIns="89551" anchor="t" anchorCtr="0">
            <a:spAutoFit/>
          </a:bodyPr>
          <a:lstStyle>
            <a:lvl1pPr marL="0" indent="0" algn="ctr">
              <a:buNone/>
              <a:defRPr sz="39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636211" y="18480518"/>
            <a:ext cx="14291358" cy="800265"/>
          </a:xfrm>
          <a:prstGeom prst="rect">
            <a:avLst/>
          </a:prstGeom>
          <a:noFill/>
        </p:spPr>
        <p:txBody>
          <a:bodyPr wrap="square" lIns="89551" tIns="89551" rIns="89551" bIns="89551" anchor="t" anchorCtr="0">
            <a:spAutoFit/>
          </a:bodyPr>
          <a:lstStyle>
            <a:lvl1pPr marL="0" indent="0" algn="ctr">
              <a:buNone/>
              <a:defRPr sz="39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5353328" y="6847036"/>
            <a:ext cx="14287682" cy="800265"/>
          </a:xfrm>
          <a:prstGeom prst="rect">
            <a:avLst/>
          </a:prstGeom>
          <a:noFill/>
        </p:spPr>
        <p:txBody>
          <a:bodyPr wrap="square" lIns="89551" tIns="89551" rIns="89551" bIns="89551" anchor="t" anchorCtr="0">
            <a:spAutoFit/>
          </a:bodyPr>
          <a:lstStyle>
            <a:lvl1pPr marL="0" indent="0" algn="ctr">
              <a:buNone/>
              <a:defRPr sz="39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5353328" y="7585962"/>
            <a:ext cx="14287682" cy="897605"/>
          </a:xfrm>
          <a:prstGeom prst="rect">
            <a:avLst/>
          </a:prstGeom>
        </p:spPr>
        <p:txBody>
          <a:bodyPr wrap="square" lIns="223877" tIns="223877" rIns="223877" bIns="223877" anchor="t" anchorCtr="0">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5353329" y="18503095"/>
            <a:ext cx="14283756" cy="800265"/>
          </a:xfrm>
          <a:prstGeom prst="rect">
            <a:avLst/>
          </a:prstGeom>
          <a:noFill/>
        </p:spPr>
        <p:txBody>
          <a:bodyPr wrap="square" lIns="89551" tIns="89551" rIns="89551" bIns="89551" anchor="t" anchorCtr="0">
            <a:spAutoFit/>
          </a:bodyPr>
          <a:lstStyle>
            <a:lvl1pPr marL="0" indent="0" algn="ctr">
              <a:buNone/>
              <a:defRPr sz="39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5347853" y="19296378"/>
            <a:ext cx="14289232" cy="897605"/>
          </a:xfrm>
          <a:prstGeom prst="rect">
            <a:avLst/>
          </a:prstGeom>
        </p:spPr>
        <p:txBody>
          <a:bodyPr wrap="square" lIns="223877" tIns="223877" rIns="223877" bIns="223877" anchor="t" anchorCtr="0">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5364404" y="33390901"/>
            <a:ext cx="14276605" cy="800265"/>
          </a:xfrm>
          <a:prstGeom prst="rect">
            <a:avLst/>
          </a:prstGeom>
          <a:noFill/>
        </p:spPr>
        <p:txBody>
          <a:bodyPr wrap="square" lIns="89551" tIns="89551" rIns="89551" bIns="89551" anchor="t" anchorCtr="0">
            <a:spAutoFit/>
          </a:bodyPr>
          <a:lstStyle>
            <a:lvl1pPr marL="0" indent="0" algn="ctr">
              <a:buNone/>
              <a:defRPr sz="39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5353329" y="34204184"/>
            <a:ext cx="14283756" cy="897605"/>
          </a:xfrm>
          <a:prstGeom prst="rect">
            <a:avLst/>
          </a:prstGeom>
        </p:spPr>
        <p:txBody>
          <a:bodyPr wrap="square" lIns="223877" tIns="223877" rIns="223877" bIns="223877" anchor="t" anchorCtr="0">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623691" y="19275662"/>
            <a:ext cx="14300387" cy="897605"/>
          </a:xfrm>
          <a:prstGeom prst="rect">
            <a:avLst/>
          </a:prstGeom>
        </p:spPr>
        <p:txBody>
          <a:bodyPr wrap="square" lIns="223877" tIns="223877" rIns="223877" bIns="223877" anchor="t" anchorCtr="0">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4090899" y="4110875"/>
            <a:ext cx="22093415" cy="909102"/>
          </a:xfrm>
          <a:prstGeom prst="rect">
            <a:avLst/>
          </a:prstGeom>
        </p:spPr>
        <p:txBody>
          <a:bodyPr lIns="77349" tIns="38675" rIns="77349" bIns="38675" anchor="t" anchorCtr="0">
            <a:spAutoFit/>
          </a:bodyPr>
          <a:lstStyle>
            <a:lvl1pPr marL="0" indent="0" algn="ctr">
              <a:buFontTx/>
              <a:buNone/>
              <a:defRPr sz="5400">
                <a:solidFill>
                  <a:schemeClr val="accent5">
                    <a:lumMod val="50000"/>
                  </a:schemeClr>
                </a:solidFill>
                <a:latin typeface="+mj-lt"/>
              </a:defRPr>
            </a:lvl1pPr>
            <a:lvl2pPr>
              <a:buFontTx/>
              <a:buNone/>
              <a:defRPr sz="6100"/>
            </a:lvl2pPr>
            <a:lvl3pPr>
              <a:buFontTx/>
              <a:buNone/>
              <a:defRPr sz="6100"/>
            </a:lvl3pPr>
            <a:lvl4pPr>
              <a:buFontTx/>
              <a:buNone/>
              <a:defRPr sz="6100"/>
            </a:lvl4pPr>
            <a:lvl5pPr>
              <a:buFontTx/>
              <a:buNone/>
              <a:defRPr sz="6100"/>
            </a:lvl5pPr>
          </a:lstStyle>
          <a:p>
            <a:pPr lvl="0"/>
            <a:r>
              <a:rPr lang="en-US" dirty="0"/>
              <a:t>Click here to add affiliations</a:t>
            </a:r>
          </a:p>
        </p:txBody>
      </p:sp>
      <p:sp>
        <p:nvSpPr>
          <p:cNvPr id="79" name="Text Placeholder 76"/>
          <p:cNvSpPr>
            <a:spLocks noGrp="1"/>
          </p:cNvSpPr>
          <p:nvPr>
            <p:ph type="body" sz="quarter" idx="151" hasCustomPrompt="1"/>
          </p:nvPr>
        </p:nvSpPr>
        <p:spPr>
          <a:xfrm>
            <a:off x="4090899" y="2558463"/>
            <a:ext cx="22093415" cy="1186101"/>
          </a:xfrm>
          <a:prstGeom prst="rect">
            <a:avLst/>
          </a:prstGeom>
        </p:spPr>
        <p:txBody>
          <a:bodyPr lIns="77349" tIns="38675" rIns="77349" bIns="38675" anchor="t" anchorCtr="0">
            <a:spAutoFit/>
          </a:bodyPr>
          <a:lstStyle>
            <a:lvl1pPr marL="0" indent="0" algn="ctr">
              <a:buFontTx/>
              <a:buNone/>
              <a:defRPr sz="7200">
                <a:solidFill>
                  <a:schemeClr val="accent5">
                    <a:lumMod val="50000"/>
                  </a:schemeClr>
                </a:solidFill>
                <a:latin typeface="+mj-lt"/>
              </a:defRPr>
            </a:lvl1pPr>
            <a:lvl2pPr>
              <a:buFontTx/>
              <a:buNone/>
              <a:defRPr sz="6100"/>
            </a:lvl2pPr>
            <a:lvl3pPr>
              <a:buFontTx/>
              <a:buNone/>
              <a:defRPr sz="6100"/>
            </a:lvl3pPr>
            <a:lvl4pPr>
              <a:buFontTx/>
              <a:buNone/>
              <a:defRPr sz="6100"/>
            </a:lvl4pPr>
            <a:lvl5pPr>
              <a:buFontTx/>
              <a:buNone/>
              <a:defRPr sz="6100"/>
            </a:lvl5pPr>
          </a:lstStyle>
          <a:p>
            <a:pPr lvl="0"/>
            <a:r>
              <a:rPr lang="en-US" dirty="0"/>
              <a:t>Click here to add authors</a:t>
            </a:r>
          </a:p>
        </p:txBody>
      </p:sp>
      <p:sp>
        <p:nvSpPr>
          <p:cNvPr id="80" name="Text Placeholder 76"/>
          <p:cNvSpPr>
            <a:spLocks noGrp="1"/>
          </p:cNvSpPr>
          <p:nvPr>
            <p:ph type="body" sz="quarter" idx="153" hasCustomPrompt="1"/>
          </p:nvPr>
        </p:nvSpPr>
        <p:spPr>
          <a:xfrm>
            <a:off x="4090899" y="492940"/>
            <a:ext cx="22093415" cy="1555433"/>
          </a:xfrm>
          <a:prstGeom prst="rect">
            <a:avLst/>
          </a:prstGeom>
        </p:spPr>
        <p:txBody>
          <a:bodyPr lIns="77349" tIns="38675" rIns="77349" bIns="38675" anchor="t" anchorCtr="0">
            <a:spAutoFit/>
          </a:bodyPr>
          <a:lstStyle>
            <a:lvl1pPr marL="0" indent="0" algn="ctr">
              <a:buFontTx/>
              <a:buNone/>
              <a:defRPr sz="9600" b="1">
                <a:solidFill>
                  <a:schemeClr val="accent5">
                    <a:lumMod val="50000"/>
                  </a:schemeClr>
                </a:solidFill>
                <a:latin typeface="+mj-lt"/>
              </a:defRPr>
            </a:lvl1pPr>
            <a:lvl2pPr>
              <a:buFontTx/>
              <a:buNone/>
              <a:defRPr sz="6100"/>
            </a:lvl2pPr>
            <a:lvl3pPr>
              <a:buFontTx/>
              <a:buNone/>
              <a:defRPr sz="6100"/>
            </a:lvl3pPr>
            <a:lvl4pPr>
              <a:buFontTx/>
              <a:buNone/>
              <a:defRPr sz="6100"/>
            </a:lvl4pPr>
            <a:lvl5pPr>
              <a:buFontTx/>
              <a:buNone/>
              <a:defRPr sz="6100"/>
            </a:lvl5pPr>
          </a:lstStyle>
          <a:p>
            <a:pPr lvl="0"/>
            <a:r>
              <a:rPr lang="en-US" dirty="0"/>
              <a:t>Click here to add title</a:t>
            </a:r>
          </a:p>
        </p:txBody>
      </p:sp>
    </p:spTree>
    <p:extLst>
      <p:ext uri="{BB962C8B-B14F-4D97-AF65-F5344CB8AC3E}">
        <p14:creationId xmlns:p14="http://schemas.microsoft.com/office/powerpoint/2010/main" val="1384512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23691" y="7880953"/>
            <a:ext cx="6936975" cy="897605"/>
          </a:xfrm>
          <a:prstGeom prst="rect">
            <a:avLst/>
          </a:prstGeom>
        </p:spPr>
        <p:txBody>
          <a:bodyPr wrap="square" lIns="223877" tIns="223877" rIns="223877" bIns="223877" anchor="t" anchorCtr="0">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636213" y="7087666"/>
            <a:ext cx="6931501" cy="783016"/>
          </a:xfrm>
          <a:prstGeom prst="rect">
            <a:avLst/>
          </a:prstGeom>
          <a:noFill/>
        </p:spPr>
        <p:txBody>
          <a:bodyPr lIns="89551" tIns="89551" rIns="89551" bIns="89551" anchor="t" anchorCtr="0">
            <a:spAutoFit/>
          </a:bodyPr>
          <a:lstStyle>
            <a:lvl1pPr marL="0" indent="0" algn="ctr">
              <a:buNone/>
              <a:defRPr sz="3900" b="1" u="sng" baseline="0">
                <a:solidFill>
                  <a:schemeClr val="accent5">
                    <a:lumMod val="50000"/>
                  </a:schemeClr>
                </a:solidFill>
              </a:defRPr>
            </a:lvl1pPr>
          </a:lstStyle>
          <a:p>
            <a:pPr lvl="0"/>
            <a:r>
              <a:rPr lang="en-US" dirty="0"/>
              <a:t>(click to add) ABSTRACT</a:t>
            </a:r>
          </a:p>
        </p:txBody>
      </p:sp>
      <p:sp>
        <p:nvSpPr>
          <p:cNvPr id="19" name="Text Placeholder 3"/>
          <p:cNvSpPr>
            <a:spLocks noGrp="1"/>
          </p:cNvSpPr>
          <p:nvPr>
            <p:ph type="body" sz="quarter" idx="19" hasCustomPrompt="1"/>
          </p:nvPr>
        </p:nvSpPr>
        <p:spPr>
          <a:xfrm>
            <a:off x="622594" y="19232053"/>
            <a:ext cx="6938069" cy="897605"/>
          </a:xfrm>
          <a:prstGeom prst="rect">
            <a:avLst/>
          </a:prstGeom>
        </p:spPr>
        <p:txBody>
          <a:bodyPr wrap="square" lIns="223877" tIns="223877" rIns="223877" bIns="223877" anchor="t" anchorCtr="0">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636211" y="18480518"/>
            <a:ext cx="6932594" cy="800265"/>
          </a:xfrm>
          <a:prstGeom prst="rect">
            <a:avLst/>
          </a:prstGeom>
          <a:noFill/>
        </p:spPr>
        <p:txBody>
          <a:bodyPr wrap="square" lIns="89551" tIns="89551" rIns="89551" bIns="89551" anchor="t" anchorCtr="0">
            <a:spAutoFit/>
          </a:bodyPr>
          <a:lstStyle>
            <a:lvl1pPr marL="0" indent="0" algn="ctr">
              <a:buNone/>
              <a:defRPr sz="39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7992578" y="7870631"/>
            <a:ext cx="14292247" cy="897605"/>
          </a:xfrm>
          <a:prstGeom prst="rect">
            <a:avLst/>
          </a:prstGeom>
        </p:spPr>
        <p:txBody>
          <a:bodyPr wrap="square" lIns="223877" tIns="223877" rIns="223877" bIns="223877" anchor="t" anchorCtr="0">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7992580" y="7087666"/>
            <a:ext cx="14292247" cy="800265"/>
          </a:xfrm>
          <a:prstGeom prst="rect">
            <a:avLst/>
          </a:prstGeom>
          <a:noFill/>
        </p:spPr>
        <p:txBody>
          <a:bodyPr wrap="square" lIns="89551" tIns="89551" rIns="89551" bIns="89551" anchor="t" anchorCtr="0">
            <a:spAutoFit/>
          </a:bodyPr>
          <a:lstStyle>
            <a:lvl1pPr marL="0" indent="0" algn="ctr">
              <a:buNone/>
              <a:defRPr sz="3900" b="1" u="sng" baseline="0">
                <a:solidFill>
                  <a:schemeClr val="accent5">
                    <a:lumMod val="50000"/>
                  </a:schemeClr>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7992580" y="28196756"/>
            <a:ext cx="14292247" cy="897605"/>
          </a:xfrm>
          <a:prstGeom prst="rect">
            <a:avLst/>
          </a:prstGeom>
        </p:spPr>
        <p:txBody>
          <a:bodyPr wrap="square" lIns="223877" tIns="223877" rIns="223877" bIns="223877" anchor="t" anchorCtr="0">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7992580" y="27403473"/>
            <a:ext cx="14292247" cy="800265"/>
          </a:xfrm>
          <a:prstGeom prst="rect">
            <a:avLst/>
          </a:prstGeom>
          <a:noFill/>
        </p:spPr>
        <p:txBody>
          <a:bodyPr wrap="square" lIns="89551" tIns="89551" rIns="89551" bIns="89551" anchor="t" anchorCtr="0">
            <a:spAutoFit/>
          </a:bodyPr>
          <a:lstStyle>
            <a:lvl1pPr marL="0" indent="0" algn="ctr">
              <a:buNone/>
              <a:defRPr sz="39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2710790" y="7087666"/>
            <a:ext cx="6930218" cy="800265"/>
          </a:xfrm>
          <a:prstGeom prst="rect">
            <a:avLst/>
          </a:prstGeom>
          <a:noFill/>
        </p:spPr>
        <p:txBody>
          <a:bodyPr wrap="square" lIns="89551" tIns="89551" rIns="89551" bIns="89551" anchor="t" anchorCtr="0">
            <a:spAutoFit/>
          </a:bodyPr>
          <a:lstStyle>
            <a:lvl1pPr marL="0" indent="0" algn="ctr">
              <a:buNone/>
              <a:defRPr sz="39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2710790" y="7880953"/>
            <a:ext cx="6930218" cy="897605"/>
          </a:xfrm>
          <a:prstGeom prst="rect">
            <a:avLst/>
          </a:prstGeom>
        </p:spPr>
        <p:txBody>
          <a:bodyPr wrap="square" lIns="223877" tIns="223877" rIns="223877" bIns="223877" anchor="t" anchorCtr="0">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2706864" y="18558829"/>
            <a:ext cx="6930218" cy="800265"/>
          </a:xfrm>
          <a:prstGeom prst="rect">
            <a:avLst/>
          </a:prstGeom>
          <a:noFill/>
        </p:spPr>
        <p:txBody>
          <a:bodyPr wrap="square" lIns="89551" tIns="89551" rIns="89551" bIns="89551" anchor="t" anchorCtr="0">
            <a:spAutoFit/>
          </a:bodyPr>
          <a:lstStyle>
            <a:lvl1pPr marL="0" indent="0" algn="ctr">
              <a:buNone/>
              <a:defRPr sz="39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2751309" y="19352112"/>
            <a:ext cx="6879920" cy="897605"/>
          </a:xfrm>
          <a:prstGeom prst="rect">
            <a:avLst/>
          </a:prstGeom>
        </p:spPr>
        <p:txBody>
          <a:bodyPr wrap="square" lIns="223877" tIns="223877" rIns="223877" bIns="223877" anchor="t" anchorCtr="0">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2710790" y="34002453"/>
            <a:ext cx="6930218" cy="783016"/>
          </a:xfrm>
          <a:prstGeom prst="rect">
            <a:avLst/>
          </a:prstGeom>
          <a:noFill/>
        </p:spPr>
        <p:txBody>
          <a:bodyPr wrap="square" lIns="89551" tIns="89551" rIns="89551" bIns="89551" anchor="t" anchorCtr="0">
            <a:spAutoFit/>
          </a:bodyPr>
          <a:lstStyle>
            <a:lvl1pPr marL="0" indent="0" algn="ctr">
              <a:buNone/>
              <a:defRPr sz="3900" b="1" u="sng" baseline="0">
                <a:solidFill>
                  <a:schemeClr val="accent5">
                    <a:lumMod val="50000"/>
                  </a:schemeClr>
                </a:solidFill>
              </a:defRPr>
            </a:lvl1pPr>
          </a:lstStyle>
          <a:p>
            <a:pPr lvl="0"/>
            <a:r>
              <a:rPr lang="en-US" dirty="0"/>
              <a:t>(click to add)  CONTACT</a:t>
            </a:r>
          </a:p>
        </p:txBody>
      </p:sp>
      <p:sp>
        <p:nvSpPr>
          <p:cNvPr id="30" name="Text Placeholder 3"/>
          <p:cNvSpPr>
            <a:spLocks noGrp="1"/>
          </p:cNvSpPr>
          <p:nvPr>
            <p:ph type="body" sz="quarter" idx="30" hasCustomPrompt="1"/>
          </p:nvPr>
        </p:nvSpPr>
        <p:spPr>
          <a:xfrm>
            <a:off x="22697538" y="34864438"/>
            <a:ext cx="6933690" cy="897605"/>
          </a:xfrm>
          <a:prstGeom prst="rect">
            <a:avLst/>
          </a:prstGeom>
        </p:spPr>
        <p:txBody>
          <a:bodyPr wrap="square" lIns="223877" tIns="223877" rIns="223877" bIns="223877" anchor="t" anchorCtr="0">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Enter your text here</a:t>
            </a:r>
          </a:p>
        </p:txBody>
      </p:sp>
      <p:sp>
        <p:nvSpPr>
          <p:cNvPr id="84" name="Text Placeholder 76"/>
          <p:cNvSpPr>
            <a:spLocks noGrp="1"/>
          </p:cNvSpPr>
          <p:nvPr>
            <p:ph type="body" sz="quarter" idx="150" hasCustomPrompt="1"/>
          </p:nvPr>
        </p:nvSpPr>
        <p:spPr>
          <a:xfrm>
            <a:off x="4101963" y="3796231"/>
            <a:ext cx="22093415" cy="909102"/>
          </a:xfrm>
          <a:prstGeom prst="rect">
            <a:avLst/>
          </a:prstGeom>
        </p:spPr>
        <p:txBody>
          <a:bodyPr lIns="77349" tIns="38675" rIns="77349" bIns="38675" anchor="t" anchorCtr="0">
            <a:spAutoFit/>
          </a:bodyPr>
          <a:lstStyle>
            <a:lvl1pPr marL="0" indent="0" algn="ctr">
              <a:buFontTx/>
              <a:buNone/>
              <a:defRPr sz="5400">
                <a:solidFill>
                  <a:schemeClr val="accent5">
                    <a:lumMod val="50000"/>
                  </a:schemeClr>
                </a:solidFill>
                <a:latin typeface="+mj-lt"/>
              </a:defRPr>
            </a:lvl1pPr>
            <a:lvl2pPr>
              <a:buFontTx/>
              <a:buNone/>
              <a:defRPr sz="6100"/>
            </a:lvl2pPr>
            <a:lvl3pPr>
              <a:buFontTx/>
              <a:buNone/>
              <a:defRPr sz="6100"/>
            </a:lvl3pPr>
            <a:lvl4pPr>
              <a:buFontTx/>
              <a:buNone/>
              <a:defRPr sz="6100"/>
            </a:lvl4pPr>
            <a:lvl5pPr>
              <a:buFontTx/>
              <a:buNone/>
              <a:defRPr sz="6100"/>
            </a:lvl5pPr>
          </a:lstStyle>
          <a:p>
            <a:pPr lvl="0"/>
            <a:r>
              <a:rPr lang="en-US" dirty="0"/>
              <a:t>Click here to add affiliations</a:t>
            </a:r>
          </a:p>
        </p:txBody>
      </p:sp>
      <p:sp>
        <p:nvSpPr>
          <p:cNvPr id="85" name="Text Placeholder 76"/>
          <p:cNvSpPr>
            <a:spLocks noGrp="1"/>
          </p:cNvSpPr>
          <p:nvPr>
            <p:ph type="body" sz="quarter" idx="151" hasCustomPrompt="1"/>
          </p:nvPr>
        </p:nvSpPr>
        <p:spPr>
          <a:xfrm>
            <a:off x="4101963" y="2197726"/>
            <a:ext cx="22093415" cy="1186101"/>
          </a:xfrm>
          <a:prstGeom prst="rect">
            <a:avLst/>
          </a:prstGeom>
        </p:spPr>
        <p:txBody>
          <a:bodyPr lIns="77349" tIns="38675" rIns="77349" bIns="38675" anchor="t" anchorCtr="0">
            <a:spAutoFit/>
          </a:bodyPr>
          <a:lstStyle>
            <a:lvl1pPr marL="0" indent="0" algn="ctr">
              <a:buFontTx/>
              <a:buNone/>
              <a:defRPr sz="7200">
                <a:solidFill>
                  <a:schemeClr val="accent5">
                    <a:lumMod val="50000"/>
                  </a:schemeClr>
                </a:solidFill>
                <a:latin typeface="+mj-lt"/>
              </a:defRPr>
            </a:lvl1pPr>
            <a:lvl2pPr>
              <a:buFontTx/>
              <a:buNone/>
              <a:defRPr sz="6100"/>
            </a:lvl2pPr>
            <a:lvl3pPr>
              <a:buFontTx/>
              <a:buNone/>
              <a:defRPr sz="6100"/>
            </a:lvl3pPr>
            <a:lvl4pPr>
              <a:buFontTx/>
              <a:buNone/>
              <a:defRPr sz="6100"/>
            </a:lvl4pPr>
            <a:lvl5pPr>
              <a:buFontTx/>
              <a:buNone/>
              <a:defRPr sz="6100"/>
            </a:lvl5pPr>
          </a:lstStyle>
          <a:p>
            <a:pPr lvl="0"/>
            <a:r>
              <a:rPr lang="en-US" dirty="0"/>
              <a:t>Click here to add authors</a:t>
            </a:r>
          </a:p>
        </p:txBody>
      </p:sp>
      <p:sp>
        <p:nvSpPr>
          <p:cNvPr id="86" name="Text Placeholder 76"/>
          <p:cNvSpPr>
            <a:spLocks noGrp="1"/>
          </p:cNvSpPr>
          <p:nvPr>
            <p:ph type="body" sz="quarter" idx="178" hasCustomPrompt="1"/>
          </p:nvPr>
        </p:nvSpPr>
        <p:spPr>
          <a:xfrm>
            <a:off x="4090899" y="355780"/>
            <a:ext cx="22093415" cy="1555433"/>
          </a:xfrm>
          <a:prstGeom prst="rect">
            <a:avLst/>
          </a:prstGeom>
        </p:spPr>
        <p:txBody>
          <a:bodyPr lIns="77349" tIns="38675" rIns="77349" bIns="38675" anchor="t" anchorCtr="0">
            <a:spAutoFit/>
          </a:bodyPr>
          <a:lstStyle>
            <a:lvl1pPr marL="0" indent="0" algn="ctr">
              <a:buFontTx/>
              <a:buNone/>
              <a:defRPr sz="9600" b="1">
                <a:solidFill>
                  <a:schemeClr val="accent5">
                    <a:lumMod val="50000"/>
                  </a:schemeClr>
                </a:solidFill>
                <a:latin typeface="+mj-lt"/>
              </a:defRPr>
            </a:lvl1pPr>
            <a:lvl2pPr>
              <a:buFontTx/>
              <a:buNone/>
              <a:defRPr sz="6100"/>
            </a:lvl2pPr>
            <a:lvl3pPr>
              <a:buFontTx/>
              <a:buNone/>
              <a:defRPr sz="6100"/>
            </a:lvl3pPr>
            <a:lvl4pPr>
              <a:buFontTx/>
              <a:buNone/>
              <a:defRPr sz="6100"/>
            </a:lvl4pPr>
            <a:lvl5pPr>
              <a:buFontTx/>
              <a:buNone/>
              <a:defRPr sz="6100"/>
            </a:lvl5pPr>
          </a:lstStyle>
          <a:p>
            <a:pPr lvl="0"/>
            <a:r>
              <a:rPr lang="en-US" dirty="0"/>
              <a:t>Click here to add title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23691" y="7585962"/>
            <a:ext cx="14299153" cy="897605"/>
          </a:xfrm>
          <a:prstGeom prst="rect">
            <a:avLst/>
          </a:prstGeom>
        </p:spPr>
        <p:txBody>
          <a:bodyPr wrap="square" lIns="223877" tIns="223877" rIns="223877" bIns="223877" anchor="t" anchorCtr="0">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36213" y="6847036"/>
            <a:ext cx="14287866" cy="800265"/>
          </a:xfrm>
          <a:prstGeom prst="rect">
            <a:avLst/>
          </a:prstGeom>
          <a:noFill/>
        </p:spPr>
        <p:txBody>
          <a:bodyPr wrap="square" lIns="89551" tIns="89551" rIns="89551" bIns="89551" anchor="t" anchorCtr="0">
            <a:spAutoFit/>
          </a:bodyPr>
          <a:lstStyle>
            <a:lvl1pPr marL="0" indent="0" algn="ctr">
              <a:buNone/>
              <a:defRPr sz="39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636211" y="18480518"/>
            <a:ext cx="14291358" cy="800265"/>
          </a:xfrm>
          <a:prstGeom prst="rect">
            <a:avLst/>
          </a:prstGeom>
          <a:noFill/>
        </p:spPr>
        <p:txBody>
          <a:bodyPr wrap="square" lIns="89551" tIns="89551" rIns="89551" bIns="89551" anchor="t" anchorCtr="0">
            <a:spAutoFit/>
          </a:bodyPr>
          <a:lstStyle>
            <a:lvl1pPr marL="0" indent="0" algn="ctr">
              <a:buNone/>
              <a:defRPr sz="39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5353328" y="6847036"/>
            <a:ext cx="14287682" cy="800265"/>
          </a:xfrm>
          <a:prstGeom prst="rect">
            <a:avLst/>
          </a:prstGeom>
          <a:noFill/>
        </p:spPr>
        <p:txBody>
          <a:bodyPr wrap="square" lIns="89551" tIns="89551" rIns="89551" bIns="89551" anchor="t" anchorCtr="0">
            <a:spAutoFit/>
          </a:bodyPr>
          <a:lstStyle>
            <a:lvl1pPr marL="0" indent="0" algn="ctr">
              <a:buNone/>
              <a:defRPr sz="39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5353328" y="7585962"/>
            <a:ext cx="14287682" cy="897605"/>
          </a:xfrm>
          <a:prstGeom prst="rect">
            <a:avLst/>
          </a:prstGeom>
        </p:spPr>
        <p:txBody>
          <a:bodyPr wrap="square" lIns="223877" tIns="223877" rIns="223877" bIns="223877" anchor="t" anchorCtr="0">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5353329" y="18503095"/>
            <a:ext cx="14283756" cy="800265"/>
          </a:xfrm>
          <a:prstGeom prst="rect">
            <a:avLst/>
          </a:prstGeom>
          <a:noFill/>
        </p:spPr>
        <p:txBody>
          <a:bodyPr wrap="square" lIns="89551" tIns="89551" rIns="89551" bIns="89551" anchor="t" anchorCtr="0">
            <a:spAutoFit/>
          </a:bodyPr>
          <a:lstStyle>
            <a:lvl1pPr marL="0" indent="0" algn="ctr">
              <a:buNone/>
              <a:defRPr sz="39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5347853" y="19296378"/>
            <a:ext cx="14289232" cy="897605"/>
          </a:xfrm>
          <a:prstGeom prst="rect">
            <a:avLst/>
          </a:prstGeom>
        </p:spPr>
        <p:txBody>
          <a:bodyPr wrap="square" lIns="223877" tIns="223877" rIns="223877" bIns="223877" anchor="t" anchorCtr="0">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5364404" y="33390901"/>
            <a:ext cx="14276605" cy="800265"/>
          </a:xfrm>
          <a:prstGeom prst="rect">
            <a:avLst/>
          </a:prstGeom>
          <a:noFill/>
        </p:spPr>
        <p:txBody>
          <a:bodyPr wrap="square" lIns="89551" tIns="89551" rIns="89551" bIns="89551" anchor="t" anchorCtr="0">
            <a:spAutoFit/>
          </a:bodyPr>
          <a:lstStyle>
            <a:lvl1pPr marL="0" indent="0" algn="ctr">
              <a:buNone/>
              <a:defRPr sz="39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5353329" y="34204184"/>
            <a:ext cx="14283756" cy="897605"/>
          </a:xfrm>
          <a:prstGeom prst="rect">
            <a:avLst/>
          </a:prstGeom>
        </p:spPr>
        <p:txBody>
          <a:bodyPr wrap="square" lIns="223877" tIns="223877" rIns="223877" bIns="223877" anchor="t" anchorCtr="0">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623691" y="19275662"/>
            <a:ext cx="14300387" cy="897605"/>
          </a:xfrm>
          <a:prstGeom prst="rect">
            <a:avLst/>
          </a:prstGeom>
        </p:spPr>
        <p:txBody>
          <a:bodyPr wrap="square" lIns="223877" tIns="223877" rIns="223877" bIns="223877" anchor="t" anchorCtr="0">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4090899" y="4110875"/>
            <a:ext cx="22093415" cy="909102"/>
          </a:xfrm>
          <a:prstGeom prst="rect">
            <a:avLst/>
          </a:prstGeom>
        </p:spPr>
        <p:txBody>
          <a:bodyPr lIns="77349" tIns="38675" rIns="77349" bIns="38675" anchor="t" anchorCtr="0">
            <a:spAutoFit/>
          </a:bodyPr>
          <a:lstStyle>
            <a:lvl1pPr marL="0" indent="0" algn="ctr">
              <a:buFontTx/>
              <a:buNone/>
              <a:defRPr sz="5400">
                <a:solidFill>
                  <a:schemeClr val="accent5">
                    <a:lumMod val="50000"/>
                  </a:schemeClr>
                </a:solidFill>
                <a:latin typeface="+mj-lt"/>
              </a:defRPr>
            </a:lvl1pPr>
            <a:lvl2pPr>
              <a:buFontTx/>
              <a:buNone/>
              <a:defRPr sz="6100"/>
            </a:lvl2pPr>
            <a:lvl3pPr>
              <a:buFontTx/>
              <a:buNone/>
              <a:defRPr sz="6100"/>
            </a:lvl3pPr>
            <a:lvl4pPr>
              <a:buFontTx/>
              <a:buNone/>
              <a:defRPr sz="6100"/>
            </a:lvl4pPr>
            <a:lvl5pPr>
              <a:buFontTx/>
              <a:buNone/>
              <a:defRPr sz="6100"/>
            </a:lvl5pPr>
          </a:lstStyle>
          <a:p>
            <a:pPr lvl="0"/>
            <a:r>
              <a:rPr lang="en-US" dirty="0"/>
              <a:t>Click here to add affiliations</a:t>
            </a:r>
          </a:p>
        </p:txBody>
      </p:sp>
      <p:sp>
        <p:nvSpPr>
          <p:cNvPr id="79" name="Text Placeholder 76"/>
          <p:cNvSpPr>
            <a:spLocks noGrp="1"/>
          </p:cNvSpPr>
          <p:nvPr>
            <p:ph type="body" sz="quarter" idx="151" hasCustomPrompt="1"/>
          </p:nvPr>
        </p:nvSpPr>
        <p:spPr>
          <a:xfrm>
            <a:off x="4090899" y="2558463"/>
            <a:ext cx="22093415" cy="1186101"/>
          </a:xfrm>
          <a:prstGeom prst="rect">
            <a:avLst/>
          </a:prstGeom>
        </p:spPr>
        <p:txBody>
          <a:bodyPr lIns="77349" tIns="38675" rIns="77349" bIns="38675" anchor="t" anchorCtr="0">
            <a:spAutoFit/>
          </a:bodyPr>
          <a:lstStyle>
            <a:lvl1pPr marL="0" indent="0" algn="ctr">
              <a:buFontTx/>
              <a:buNone/>
              <a:defRPr sz="7200">
                <a:solidFill>
                  <a:schemeClr val="accent5">
                    <a:lumMod val="50000"/>
                  </a:schemeClr>
                </a:solidFill>
                <a:latin typeface="+mj-lt"/>
              </a:defRPr>
            </a:lvl1pPr>
            <a:lvl2pPr>
              <a:buFontTx/>
              <a:buNone/>
              <a:defRPr sz="6100"/>
            </a:lvl2pPr>
            <a:lvl3pPr>
              <a:buFontTx/>
              <a:buNone/>
              <a:defRPr sz="6100"/>
            </a:lvl3pPr>
            <a:lvl4pPr>
              <a:buFontTx/>
              <a:buNone/>
              <a:defRPr sz="6100"/>
            </a:lvl4pPr>
            <a:lvl5pPr>
              <a:buFontTx/>
              <a:buNone/>
              <a:defRPr sz="6100"/>
            </a:lvl5pPr>
          </a:lstStyle>
          <a:p>
            <a:pPr lvl="0"/>
            <a:r>
              <a:rPr lang="en-US" dirty="0"/>
              <a:t>Click here to add authors</a:t>
            </a:r>
          </a:p>
        </p:txBody>
      </p:sp>
      <p:sp>
        <p:nvSpPr>
          <p:cNvPr id="80" name="Text Placeholder 76"/>
          <p:cNvSpPr>
            <a:spLocks noGrp="1"/>
          </p:cNvSpPr>
          <p:nvPr>
            <p:ph type="body" sz="quarter" idx="153" hasCustomPrompt="1"/>
          </p:nvPr>
        </p:nvSpPr>
        <p:spPr>
          <a:xfrm>
            <a:off x="4090899" y="492940"/>
            <a:ext cx="22093415" cy="1555433"/>
          </a:xfrm>
          <a:prstGeom prst="rect">
            <a:avLst/>
          </a:prstGeom>
        </p:spPr>
        <p:txBody>
          <a:bodyPr lIns="77349" tIns="38675" rIns="77349" bIns="38675" anchor="t" anchorCtr="0">
            <a:spAutoFit/>
          </a:bodyPr>
          <a:lstStyle>
            <a:lvl1pPr marL="0" indent="0" algn="ctr">
              <a:buFontTx/>
              <a:buNone/>
              <a:defRPr sz="9600" b="1">
                <a:solidFill>
                  <a:schemeClr val="accent5">
                    <a:lumMod val="50000"/>
                  </a:schemeClr>
                </a:solidFill>
                <a:latin typeface="+mj-lt"/>
              </a:defRPr>
            </a:lvl1pPr>
            <a:lvl2pPr>
              <a:buFontTx/>
              <a:buNone/>
              <a:defRPr sz="6100"/>
            </a:lvl2pPr>
            <a:lvl3pPr>
              <a:buFontTx/>
              <a:buNone/>
              <a:defRPr sz="6100"/>
            </a:lvl3pPr>
            <a:lvl4pPr>
              <a:buFontTx/>
              <a:buNone/>
              <a:defRPr sz="6100"/>
            </a:lvl4pPr>
            <a:lvl5pPr>
              <a:buFontTx/>
              <a:buNone/>
              <a:defRPr sz="6100"/>
            </a:lvl5pPr>
          </a:lstStyle>
          <a:p>
            <a:pPr lvl="0"/>
            <a:r>
              <a:rPr lang="en-US" dirty="0"/>
              <a:t>Click here to add title</a:t>
            </a:r>
          </a:p>
        </p:txBody>
      </p:sp>
    </p:spTree>
    <p:extLst>
      <p:ext uri="{BB962C8B-B14F-4D97-AF65-F5344CB8AC3E}">
        <p14:creationId xmlns:p14="http://schemas.microsoft.com/office/powerpoint/2010/main" val="757737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14405"/>
            <a:ext cx="30275213" cy="42818168"/>
            <a:chOff x="0" y="-2308"/>
            <a:chExt cx="9144000" cy="6860308"/>
          </a:xfrm>
        </p:grpSpPr>
        <p:sp>
          <p:nvSpPr>
            <p:cNvPr id="8" name="Rectangle 7"/>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2868734" y="13872364"/>
            <a:ext cx="19593066" cy="15945357"/>
          </a:xfrm>
        </p:spPr>
        <p:txBody>
          <a:bodyPr anchor="b"/>
          <a:lstStyle>
            <a:lvl1pPr>
              <a:defRPr sz="15892"/>
            </a:lvl1pPr>
          </a:lstStyle>
          <a:p>
            <a:r>
              <a:rPr lang="en-GB"/>
              <a:t>Click to edit Master title style</a:t>
            </a:r>
            <a:endParaRPr lang="en-US" dirty="0"/>
          </a:p>
        </p:txBody>
      </p:sp>
      <p:sp>
        <p:nvSpPr>
          <p:cNvPr id="3" name="Subtitle 2"/>
          <p:cNvSpPr>
            <a:spLocks noGrp="1"/>
          </p:cNvSpPr>
          <p:nvPr>
            <p:ph type="subTitle" idx="1"/>
          </p:nvPr>
        </p:nvSpPr>
        <p:spPr>
          <a:xfrm>
            <a:off x="2868734" y="29817708"/>
            <a:ext cx="19593066" cy="5376497"/>
          </a:xfrm>
        </p:spPr>
        <p:txBody>
          <a:bodyPr anchor="t"/>
          <a:lstStyle>
            <a:lvl1pPr marL="0" indent="0" algn="l">
              <a:buNone/>
              <a:defRPr cap="all">
                <a:solidFill>
                  <a:schemeClr val="accent1"/>
                </a:solidFill>
              </a:defRPr>
            </a:lvl1pPr>
            <a:lvl2pPr marL="1513743" indent="0" algn="ctr">
              <a:buNone/>
              <a:defRPr>
                <a:solidFill>
                  <a:schemeClr val="tx1">
                    <a:tint val="75000"/>
                  </a:schemeClr>
                </a:solidFill>
              </a:defRPr>
            </a:lvl2pPr>
            <a:lvl3pPr marL="3027487" indent="0" algn="ctr">
              <a:buNone/>
              <a:defRPr>
                <a:solidFill>
                  <a:schemeClr val="tx1">
                    <a:tint val="75000"/>
                  </a:schemeClr>
                </a:solidFill>
              </a:defRPr>
            </a:lvl3pPr>
            <a:lvl4pPr marL="4541230" indent="0" algn="ctr">
              <a:buNone/>
              <a:defRPr>
                <a:solidFill>
                  <a:schemeClr val="tx1">
                    <a:tint val="75000"/>
                  </a:schemeClr>
                </a:solidFill>
              </a:defRPr>
            </a:lvl4pPr>
            <a:lvl5pPr marL="6054974" indent="0" algn="ctr">
              <a:buNone/>
              <a:defRPr>
                <a:solidFill>
                  <a:schemeClr val="tx1">
                    <a:tint val="75000"/>
                  </a:schemeClr>
                </a:solidFill>
              </a:defRPr>
            </a:lvl5pPr>
            <a:lvl6pPr marL="7568717" indent="0" algn="ctr">
              <a:buNone/>
              <a:defRPr>
                <a:solidFill>
                  <a:schemeClr val="tx1">
                    <a:tint val="75000"/>
                  </a:schemeClr>
                </a:solidFill>
              </a:defRPr>
            </a:lvl6pPr>
            <a:lvl7pPr marL="9082461" indent="0" algn="ctr">
              <a:buNone/>
              <a:defRPr>
                <a:solidFill>
                  <a:schemeClr val="tx1">
                    <a:tint val="75000"/>
                  </a:schemeClr>
                </a:solidFill>
              </a:defRPr>
            </a:lvl7pPr>
            <a:lvl8pPr marL="10596204" indent="0" algn="ctr">
              <a:buNone/>
              <a:defRPr>
                <a:solidFill>
                  <a:schemeClr val="tx1">
                    <a:tint val="75000"/>
                  </a:schemeClr>
                </a:solidFill>
              </a:defRPr>
            </a:lvl8pPr>
            <a:lvl9pPr marL="12109948"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a:xfrm rot="5400000">
            <a:off x="23381834" y="11749376"/>
            <a:ext cx="6182760" cy="757076"/>
          </a:xfrm>
        </p:spPr>
        <p:txBody>
          <a:bodyPr anchor="t" anchorCtr="0"/>
          <a:lstStyle>
            <a:lvl1pPr algn="l">
              <a:defRPr b="0" i="0">
                <a:solidFill>
                  <a:schemeClr val="bg1"/>
                </a:solidFill>
              </a:defRPr>
            </a:lvl1pPr>
          </a:lstStyle>
          <a:p>
            <a:fld id="{E3901981-DFD9-9743-92E3-B8F3ADEE2A60}" type="datetimeFigureOut">
              <a:rPr lang="en-GB" smtClean="0"/>
              <a:t>23/05/2023</a:t>
            </a:fld>
            <a:endParaRPr lang="en-GB"/>
          </a:p>
        </p:txBody>
      </p:sp>
      <p:sp>
        <p:nvSpPr>
          <p:cNvPr id="5" name="Footer Placeholder 4"/>
          <p:cNvSpPr>
            <a:spLocks noGrp="1"/>
          </p:cNvSpPr>
          <p:nvPr>
            <p:ph type="ftr" sz="quarter" idx="11"/>
          </p:nvPr>
        </p:nvSpPr>
        <p:spPr>
          <a:xfrm rot="5400000">
            <a:off x="14992140" y="20709622"/>
            <a:ext cx="24090661" cy="757079"/>
          </a:xfrm>
        </p:spPr>
        <p:txBody>
          <a:bodyPr/>
          <a:lstStyle>
            <a:lvl1pPr>
              <a:defRPr>
                <a:solidFill>
                  <a:schemeClr val="bg1"/>
                </a:solidFill>
              </a:defRPr>
            </a:lvl1pPr>
          </a:lstStyle>
          <a:p>
            <a:endParaRPr lang="en-GB"/>
          </a:p>
        </p:txBody>
      </p:sp>
      <p:sp>
        <p:nvSpPr>
          <p:cNvPr id="10" name="Rectangle 9"/>
          <p:cNvSpPr/>
          <p:nvPr/>
        </p:nvSpPr>
        <p:spPr>
          <a:xfrm>
            <a:off x="25645344" y="0"/>
            <a:ext cx="2270641" cy="6862196"/>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25710355" y="1826303"/>
            <a:ext cx="2081961" cy="4791469"/>
          </a:xfrm>
        </p:spPr>
        <p:txBody>
          <a:bodyPr/>
          <a:lstStyle>
            <a:lvl1pPr>
              <a:defRPr sz="9271" b="0" i="0" baseline="0">
                <a:latin typeface="+mj-lt"/>
              </a:defRPr>
            </a:lvl1pPr>
          </a:lstStyle>
          <a:p>
            <a:fld id="{DCA9B484-F1A0-0D47-978B-7C086AC7A024}" type="slidenum">
              <a:rPr lang="en-GB" smtClean="0"/>
              <a:t>‹#›</a:t>
            </a:fld>
            <a:endParaRPr lang="en-GB"/>
          </a:p>
        </p:txBody>
      </p:sp>
    </p:spTree>
    <p:extLst>
      <p:ext uri="{BB962C8B-B14F-4D97-AF65-F5344CB8AC3E}">
        <p14:creationId xmlns:p14="http://schemas.microsoft.com/office/powerpoint/2010/main" val="393011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239B335-F5C8-4EDF-B1E2-6347D416EBE4}" type="datetimeFigureOut">
              <a:rPr lang="en-US" smtClean="0"/>
              <a:t>5/23/2023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415578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14405"/>
            <a:ext cx="30275213" cy="42818168"/>
            <a:chOff x="0" y="-2308"/>
            <a:chExt cx="9144000" cy="6860308"/>
          </a:xfrm>
        </p:grpSpPr>
        <p:sp>
          <p:nvSpPr>
            <p:cNvPr id="11" name="Rectangle 10"/>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Rectangle 6"/>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2868734" y="14090593"/>
            <a:ext cx="10269750" cy="18851275"/>
          </a:xfrm>
        </p:spPr>
        <p:txBody>
          <a:bodyPr anchor="ctr"/>
          <a:lstStyle>
            <a:lvl1pPr algn="l">
              <a:defRPr sz="10595" b="0" cap="none"/>
            </a:lvl1pPr>
          </a:lstStyle>
          <a:p>
            <a:r>
              <a:rPr lang="en-GB"/>
              <a:t>Click to edit Master title style</a:t>
            </a:r>
            <a:endParaRPr lang="en-US" dirty="0"/>
          </a:p>
        </p:txBody>
      </p:sp>
      <p:sp>
        <p:nvSpPr>
          <p:cNvPr id="3" name="Text Placeholder 2"/>
          <p:cNvSpPr>
            <a:spLocks noGrp="1"/>
          </p:cNvSpPr>
          <p:nvPr>
            <p:ph type="body" idx="1"/>
          </p:nvPr>
        </p:nvSpPr>
        <p:spPr>
          <a:xfrm>
            <a:off x="16949555" y="14090593"/>
            <a:ext cx="10113765" cy="18851275"/>
          </a:xfrm>
        </p:spPr>
        <p:txBody>
          <a:bodyPr anchor="ctr"/>
          <a:lstStyle>
            <a:lvl1pPr marL="0" indent="0" algn="l">
              <a:buNone/>
              <a:defRPr sz="6622" cap="all">
                <a:solidFill>
                  <a:schemeClr val="accent1"/>
                </a:solidFill>
              </a:defRPr>
            </a:lvl1pPr>
            <a:lvl2pPr marL="1513743" indent="0">
              <a:buNone/>
              <a:defRPr sz="5960">
                <a:solidFill>
                  <a:schemeClr val="tx1">
                    <a:tint val="75000"/>
                  </a:schemeClr>
                </a:solidFill>
              </a:defRPr>
            </a:lvl2pPr>
            <a:lvl3pPr marL="3027487" indent="0">
              <a:buNone/>
              <a:defRPr sz="5297">
                <a:solidFill>
                  <a:schemeClr val="tx1">
                    <a:tint val="75000"/>
                  </a:schemeClr>
                </a:solidFill>
              </a:defRPr>
            </a:lvl3pPr>
            <a:lvl4pPr marL="4541230" indent="0">
              <a:buNone/>
              <a:defRPr sz="4635">
                <a:solidFill>
                  <a:schemeClr val="tx1">
                    <a:tint val="75000"/>
                  </a:schemeClr>
                </a:solidFill>
              </a:defRPr>
            </a:lvl4pPr>
            <a:lvl5pPr marL="6054974" indent="0">
              <a:buNone/>
              <a:defRPr sz="4635">
                <a:solidFill>
                  <a:schemeClr val="tx1">
                    <a:tint val="75000"/>
                  </a:schemeClr>
                </a:solidFill>
              </a:defRPr>
            </a:lvl5pPr>
            <a:lvl6pPr marL="7568717" indent="0">
              <a:buNone/>
              <a:defRPr sz="4635">
                <a:solidFill>
                  <a:schemeClr val="tx1">
                    <a:tint val="75000"/>
                  </a:schemeClr>
                </a:solidFill>
              </a:defRPr>
            </a:lvl6pPr>
            <a:lvl7pPr marL="9082461" indent="0">
              <a:buNone/>
              <a:defRPr sz="4635">
                <a:solidFill>
                  <a:schemeClr val="tx1">
                    <a:tint val="75000"/>
                  </a:schemeClr>
                </a:solidFill>
              </a:defRPr>
            </a:lvl7pPr>
            <a:lvl8pPr marL="10596204" indent="0">
              <a:buNone/>
              <a:defRPr sz="4635">
                <a:solidFill>
                  <a:schemeClr val="tx1">
                    <a:tint val="75000"/>
                  </a:schemeClr>
                </a:solidFill>
              </a:defRPr>
            </a:lvl8pPr>
            <a:lvl9pPr marL="12109948" indent="0">
              <a:buNone/>
              <a:defRPr sz="4635">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3901981-DFD9-9743-92E3-B8F3ADEE2A60}" type="datetimeFigureOut">
              <a:rPr lang="en-GB" smtClean="0"/>
              <a:t>23/05/2023</a:t>
            </a:fld>
            <a:endParaRPr lang="en-GB"/>
          </a:p>
        </p:txBody>
      </p:sp>
      <p:sp>
        <p:nvSpPr>
          <p:cNvPr id="5" name="Footer Placeholder 4"/>
          <p:cNvSpPr>
            <a:spLocks noGrp="1"/>
          </p:cNvSpPr>
          <p:nvPr>
            <p:ph type="ftr" sz="quarter" idx="11"/>
          </p:nvPr>
        </p:nvSpPr>
        <p:spPr/>
        <p:txBody>
          <a:bodyPr/>
          <a:lstStyle/>
          <a:p>
            <a:endParaRPr lang="en-GB"/>
          </a:p>
        </p:txBody>
      </p:sp>
      <p:sp>
        <p:nvSpPr>
          <p:cNvPr id="13" name="Rectangle 12"/>
          <p:cNvSpPr/>
          <p:nvPr/>
        </p:nvSpPr>
        <p:spPr>
          <a:xfrm>
            <a:off x="25645344" y="0"/>
            <a:ext cx="2270641" cy="6862196"/>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CA9B484-F1A0-0D47-978B-7C086AC7A024}" type="slidenum">
              <a:rPr lang="en-GB" smtClean="0"/>
              <a:t>‹#›</a:t>
            </a:fld>
            <a:endParaRPr lang="en-GB"/>
          </a:p>
        </p:txBody>
      </p:sp>
    </p:spTree>
    <p:extLst>
      <p:ext uri="{BB962C8B-B14F-4D97-AF65-F5344CB8AC3E}">
        <p14:creationId xmlns:p14="http://schemas.microsoft.com/office/powerpoint/2010/main" val="2864523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GB"/>
              <a:t>Click to edit Master title style</a:t>
            </a:r>
            <a:endParaRPr lang="en-US" dirty="0"/>
          </a:p>
        </p:txBody>
      </p:sp>
      <p:sp>
        <p:nvSpPr>
          <p:cNvPr id="3" name="Content Placeholder 2"/>
          <p:cNvSpPr>
            <a:spLocks noGrp="1"/>
          </p:cNvSpPr>
          <p:nvPr>
            <p:ph sz="half" idx="1"/>
          </p:nvPr>
        </p:nvSpPr>
        <p:spPr>
          <a:xfrm>
            <a:off x="2868729" y="15536175"/>
            <a:ext cx="12041814" cy="22036036"/>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15364672" y="15536177"/>
            <a:ext cx="12041817" cy="22036018"/>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6239B335-F5C8-4EDF-B1E2-6347D416EBE4}" type="datetimeFigureOut">
              <a:rPr lang="en-US" smtClean="0"/>
              <a:t>5/23/2023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643799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2868731" y="15536181"/>
            <a:ext cx="12041810" cy="4739059"/>
          </a:xfrm>
        </p:spPr>
        <p:txBody>
          <a:bodyPr anchor="b">
            <a:noAutofit/>
          </a:bodyPr>
          <a:lstStyle>
            <a:lvl1pPr marL="0" indent="0">
              <a:buNone/>
              <a:defRPr sz="7946" b="0">
                <a:solidFill>
                  <a:schemeClr val="accent1"/>
                </a:solidFill>
              </a:defRPr>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GB"/>
              <a:t>Click to edit Master text styles</a:t>
            </a:r>
          </a:p>
        </p:txBody>
      </p:sp>
      <p:sp>
        <p:nvSpPr>
          <p:cNvPr id="4" name="Content Placeholder 3"/>
          <p:cNvSpPr>
            <a:spLocks noGrp="1"/>
          </p:cNvSpPr>
          <p:nvPr>
            <p:ph sz="half" idx="2"/>
          </p:nvPr>
        </p:nvSpPr>
        <p:spPr>
          <a:xfrm>
            <a:off x="2868732" y="20275243"/>
            <a:ext cx="12041807" cy="17296958"/>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15364674" y="15536181"/>
            <a:ext cx="12041814" cy="4739059"/>
          </a:xfrm>
        </p:spPr>
        <p:txBody>
          <a:bodyPr anchor="b">
            <a:noAutofit/>
          </a:bodyPr>
          <a:lstStyle>
            <a:lvl1pPr marL="0" indent="0">
              <a:buNone/>
              <a:defRPr sz="7946" b="0">
                <a:solidFill>
                  <a:schemeClr val="accent1"/>
                </a:solidFill>
              </a:defRPr>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GB"/>
              <a:t>Click to edit Master text styles</a:t>
            </a:r>
          </a:p>
        </p:txBody>
      </p:sp>
      <p:sp>
        <p:nvSpPr>
          <p:cNvPr id="6" name="Content Placeholder 5"/>
          <p:cNvSpPr>
            <a:spLocks noGrp="1"/>
          </p:cNvSpPr>
          <p:nvPr>
            <p:ph sz="quarter" idx="4"/>
          </p:nvPr>
        </p:nvSpPr>
        <p:spPr>
          <a:xfrm>
            <a:off x="15364676" y="20275240"/>
            <a:ext cx="12041810" cy="17296964"/>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6239B335-F5C8-4EDF-B1E2-6347D416EBE4}" type="datetimeFigureOut">
              <a:rPr lang="en-US" smtClean="0"/>
              <a:t>5/23/2023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674336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hyperlink" Target="https://www.posterpresentations.com/how-to-change-the-research-poster-template-colors.html" TargetMode="External"/><Relationship Id="rId3" Type="http://schemas.openxmlformats.org/officeDocument/2006/relationships/theme" Target="../theme/theme3.xml"/><Relationship Id="rId7"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6.png"/><Relationship Id="rId4" Type="http://schemas.openxmlformats.org/officeDocument/2006/relationships/image" Target="../media/image1.png"/><Relationship Id="rId9"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slideLayout" Target="../slideLayouts/slideLayout22.xml"/><Relationship Id="rId26" Type="http://schemas.openxmlformats.org/officeDocument/2006/relationships/image" Target="../media/image5.png"/><Relationship Id="rId3" Type="http://schemas.openxmlformats.org/officeDocument/2006/relationships/slideLayout" Target="../slideLayouts/slideLayout7.xml"/><Relationship Id="rId21" Type="http://schemas.openxmlformats.org/officeDocument/2006/relationships/image" Target="../media/image1.png"/><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5" Type="http://schemas.openxmlformats.org/officeDocument/2006/relationships/hyperlink" Target="https://www.posterpresentations.com/how-to-change-the-research-poster-template-colors.html" TargetMode="External"/><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image" Target="../media/image7.jpeg"/><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24" Type="http://schemas.openxmlformats.org/officeDocument/2006/relationships/image" Target="../media/image4.png"/><Relationship Id="rId5" Type="http://schemas.openxmlformats.org/officeDocument/2006/relationships/slideLayout" Target="../slideLayouts/slideLayout9.xml"/><Relationship Id="rId15" Type="http://schemas.openxmlformats.org/officeDocument/2006/relationships/slideLayout" Target="../slideLayouts/slideLayout19.xml"/><Relationship Id="rId23" Type="http://schemas.openxmlformats.org/officeDocument/2006/relationships/image" Target="../media/image3.png"/><Relationship Id="rId10" Type="http://schemas.openxmlformats.org/officeDocument/2006/relationships/slideLayout" Target="../slideLayouts/slideLayout14.xml"/><Relationship Id="rId19" Type="http://schemas.openxmlformats.org/officeDocument/2006/relationships/theme" Target="../theme/theme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 Id="rId22" Type="http://schemas.openxmlformats.org/officeDocument/2006/relationships/image" Target="../media/image2.png"/><Relationship Id="rId27"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64" name="Table 63">
            <a:extLst>
              <a:ext uri="{FF2B5EF4-FFF2-40B4-BE49-F238E27FC236}">
                <a16:creationId xmlns:a16="http://schemas.microsoft.com/office/drawing/2014/main" id="{745AF73F-8ED1-5441-8158-62167E6B6302}"/>
              </a:ext>
            </a:extLst>
          </p:cNvPr>
          <p:cNvGraphicFramePr>
            <a:graphicFrameLocks noGrp="1"/>
          </p:cNvGraphicFramePr>
          <p:nvPr userDrawn="1">
            <p:extLst>
              <p:ext uri="{D42A27DB-BD31-4B8C-83A1-F6EECF244321}">
                <p14:modId xmlns:p14="http://schemas.microsoft.com/office/powerpoint/2010/main" val="1482354703"/>
              </p:ext>
            </p:extLst>
          </p:nvPr>
        </p:nvGraphicFramePr>
        <p:xfrm>
          <a:off x="-13167360" y="34253"/>
          <a:ext cx="12558753" cy="42958254"/>
        </p:xfrm>
        <a:graphic>
          <a:graphicData uri="http://schemas.openxmlformats.org/drawingml/2006/table">
            <a:tbl>
              <a:tblPr firstRow="1" bandRow="1">
                <a:tableStyleId>{5C22544A-7EE6-4342-B048-85BDC9FD1C3A}</a:tableStyleId>
              </a:tblPr>
              <a:tblGrid>
                <a:gridCol w="5385092">
                  <a:extLst>
                    <a:ext uri="{9D8B030D-6E8A-4147-A177-3AD203B41FA5}">
                      <a16:colId xmlns:a16="http://schemas.microsoft.com/office/drawing/2014/main" val="20000"/>
                    </a:ext>
                  </a:extLst>
                </a:gridCol>
                <a:gridCol w="7173661">
                  <a:extLst>
                    <a:ext uri="{9D8B030D-6E8A-4147-A177-3AD203B41FA5}">
                      <a16:colId xmlns:a16="http://schemas.microsoft.com/office/drawing/2014/main" val="20001"/>
                    </a:ext>
                  </a:extLst>
                </a:gridCol>
              </a:tblGrid>
              <a:tr h="165576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400" b="0" spc="600" dirty="0">
                          <a:solidFill>
                            <a:srgbClr val="1F3A4E"/>
                          </a:solidFill>
                          <a:latin typeface="Arial Black" panose="020B0A04020102020204" pitchFamily="34" charset="0"/>
                        </a:rPr>
                        <a:t>QUICK START GUIDE</a:t>
                      </a:r>
                      <a:br>
                        <a:rPr lang="en-US" sz="4400" b="0" spc="600" dirty="0">
                          <a:solidFill>
                            <a:srgbClr val="1F3A4E"/>
                          </a:solidFill>
                          <a:latin typeface="Arial Black" panose="020B0A04020102020204" pitchFamily="34" charset="0"/>
                        </a:rPr>
                      </a:br>
                      <a:r>
                        <a:rPr lang="en-US" sz="3600" b="1" spc="0" dirty="0">
                          <a:solidFill>
                            <a:srgbClr val="FF0000"/>
                          </a:solidFill>
                          <a:latin typeface="Trebuchet MS" pitchFamily="34" charset="0"/>
                        </a:rPr>
                        <a:t>(THIS SIDEBAR WILL NOT PRINT)</a:t>
                      </a:r>
                      <a:endParaRPr lang="en-US" sz="44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5089937">
                <a:tc gridSpan="2">
                  <a:txBody>
                    <a:bodyPr/>
                    <a:lstStyle/>
                    <a:p>
                      <a:pPr defTabSz="3765639"/>
                      <a:r>
                        <a:rPr lang="en-US" sz="2800" i="0" dirty="0">
                          <a:solidFill>
                            <a:srgbClr val="D9D9D9"/>
                          </a:solidFill>
                          <a:latin typeface="Arial"/>
                          <a:cs typeface="Arial"/>
                        </a:rPr>
                        <a:t>This PowerPoint template produces a </a:t>
                      </a:r>
                      <a:r>
                        <a:rPr lang="en-US" sz="2800" i="0" dirty="0">
                          <a:solidFill>
                            <a:srgbClr val="FFC000"/>
                          </a:solidFill>
                          <a:latin typeface="Arial"/>
                          <a:cs typeface="Arial"/>
                        </a:rPr>
                        <a:t>A0 </a:t>
                      </a:r>
                      <a:r>
                        <a:rPr lang="en-US" sz="2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800" i="0" dirty="0">
                        <a:solidFill>
                          <a:srgbClr val="D9D9D9"/>
                        </a:solidFill>
                        <a:latin typeface="Arial"/>
                        <a:cs typeface="Arial"/>
                      </a:endParaRPr>
                    </a:p>
                    <a:p>
                      <a:pPr defTabSz="3765639"/>
                      <a:r>
                        <a:rPr lang="en-US" sz="2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800" i="0" dirty="0" err="1">
                          <a:solidFill>
                            <a:srgbClr val="FFC000"/>
                          </a:solidFill>
                          <a:latin typeface="Arial"/>
                          <a:cs typeface="Arial"/>
                        </a:rPr>
                        <a:t>PosterPresentations.com</a:t>
                      </a:r>
                      <a:r>
                        <a:rPr lang="en-US" sz="2800" i="0" dirty="0">
                          <a:solidFill>
                            <a:srgbClr val="D9D9D9"/>
                          </a:solidFill>
                          <a:latin typeface="Arial"/>
                          <a:cs typeface="Arial"/>
                        </a:rPr>
                        <a:t> and click on the  </a:t>
                      </a:r>
                      <a:r>
                        <a:rPr lang="en-US" sz="2800" i="0" dirty="0">
                          <a:solidFill>
                            <a:srgbClr val="FFC000"/>
                          </a:solidFill>
                          <a:latin typeface="Arial"/>
                          <a:cs typeface="Arial"/>
                        </a:rPr>
                        <a:t>HELP DESK</a:t>
                      </a:r>
                      <a:r>
                        <a:rPr lang="en-US" sz="2800" i="0" baseline="0" dirty="0">
                          <a:solidFill>
                            <a:srgbClr val="D9D9D9"/>
                          </a:solidFill>
                          <a:latin typeface="Arial"/>
                          <a:cs typeface="Arial"/>
                        </a:rPr>
                        <a:t> </a:t>
                      </a:r>
                      <a:r>
                        <a:rPr lang="en-US" sz="2800" i="0" dirty="0">
                          <a:solidFill>
                            <a:srgbClr val="D9D9D9"/>
                          </a:solidFill>
                          <a:latin typeface="Arial"/>
                          <a:cs typeface="Arial"/>
                        </a:rPr>
                        <a:t>tab.</a:t>
                      </a:r>
                    </a:p>
                    <a:p>
                      <a:pPr defTabSz="3765639"/>
                      <a:endParaRPr lang="en-US" sz="2800" i="0" dirty="0">
                        <a:solidFill>
                          <a:srgbClr val="D9D9D9"/>
                        </a:solidFill>
                        <a:latin typeface="Arial"/>
                        <a:cs typeface="Arial"/>
                      </a:endParaRPr>
                    </a:p>
                    <a:p>
                      <a:pPr defTabSz="3765639"/>
                      <a:r>
                        <a:rPr lang="en-US" sz="2800" i="0" dirty="0">
                          <a:solidFill>
                            <a:srgbClr val="D9D9D9"/>
                          </a:solidFill>
                          <a:latin typeface="Arial"/>
                          <a:cs typeface="Arial"/>
                        </a:rPr>
                        <a:t>To print your poster using our same-day professional printing service, go online to </a:t>
                      </a:r>
                      <a:r>
                        <a:rPr lang="en-US" sz="2800" i="0" dirty="0" err="1">
                          <a:solidFill>
                            <a:srgbClr val="FFC000"/>
                          </a:solidFill>
                          <a:latin typeface="Arial"/>
                          <a:cs typeface="Arial"/>
                        </a:rPr>
                        <a:t>PosterPresentations.com</a:t>
                      </a:r>
                      <a:r>
                        <a:rPr lang="en-US" sz="2800" i="0" dirty="0">
                          <a:solidFill>
                            <a:srgbClr val="D9D9D9"/>
                          </a:solidFill>
                          <a:latin typeface="Arial"/>
                          <a:cs typeface="Arial"/>
                        </a:rPr>
                        <a:t> and click on "</a:t>
                      </a:r>
                      <a:r>
                        <a:rPr lang="en-US" sz="2800" i="0" dirty="0">
                          <a:solidFill>
                            <a:srgbClr val="FFC000"/>
                          </a:solidFill>
                          <a:latin typeface="Arial"/>
                          <a:cs typeface="Arial"/>
                        </a:rPr>
                        <a:t>Order your poster</a:t>
                      </a:r>
                      <a:r>
                        <a:rPr lang="en-US" sz="2800" i="0" dirty="0">
                          <a:solidFill>
                            <a:srgbClr val="D9D9D9"/>
                          </a:solidFill>
                          <a:latin typeface="Arial"/>
                          <a:cs typeface="Arial"/>
                        </a:rPr>
                        <a:t>".</a:t>
                      </a:r>
                      <a:endParaRPr lang="en-US" sz="28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6071131">
                <a:tc>
                  <a:txBody>
                    <a:bodyPr/>
                    <a:lstStyle/>
                    <a:p>
                      <a:pPr algn="ctr"/>
                      <a:endParaRPr lang="en-US" sz="2800" dirty="0">
                        <a:solidFill>
                          <a:srgbClr val="1F3A4E"/>
                        </a:solidFill>
                      </a:endParaRPr>
                    </a:p>
                    <a:p>
                      <a:pPr algn="ctr"/>
                      <a:endParaRPr lang="en-US" sz="2800" dirty="0">
                        <a:solidFill>
                          <a:srgbClr val="1F3A4E"/>
                        </a:solidFill>
                      </a:endParaRPr>
                    </a:p>
                    <a:p>
                      <a:pPr algn="ctr"/>
                      <a:r>
                        <a:rPr lang="en-US" sz="2800" dirty="0">
                          <a:solidFill>
                            <a:schemeClr val="bg1"/>
                          </a:solidFill>
                          <a:latin typeface="Arial" panose="020B0604020202020204" pitchFamily="34" charset="0"/>
                          <a:cs typeface="Arial" panose="020B0604020202020204" pitchFamily="34" charset="0"/>
                        </a:rPr>
                        <a:t>This is a template for a</a:t>
                      </a:r>
                    </a:p>
                    <a:p>
                      <a:pPr algn="ctr"/>
                      <a:r>
                        <a:rPr lang="en-US" sz="2800" dirty="0">
                          <a:solidFill>
                            <a:schemeClr val="bg1"/>
                          </a:solidFill>
                          <a:latin typeface="Arial" panose="020B0604020202020204" pitchFamily="34" charset="0"/>
                          <a:cs typeface="Arial" panose="020B0604020202020204" pitchFamily="34" charset="0"/>
                        </a:rPr>
                        <a:t>presentation poster </a:t>
                      </a:r>
                      <a:br>
                        <a:rPr lang="en-US" sz="2800" dirty="0">
                          <a:solidFill>
                            <a:schemeClr val="bg1"/>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A0</a:t>
                      </a:r>
                    </a:p>
                    <a:p>
                      <a:pPr marL="0" marR="0" indent="0" algn="ctr" defTabSz="5381713" rtl="0" eaLnBrk="1" fontAlgn="auto" latinLnBrk="0" hangingPunct="1">
                        <a:lnSpc>
                          <a:spcPct val="100000"/>
                        </a:lnSpc>
                        <a:spcBef>
                          <a:spcPts val="0"/>
                        </a:spcBef>
                        <a:spcAft>
                          <a:spcPts val="0"/>
                        </a:spcAft>
                        <a:buClrTx/>
                        <a:buSzTx/>
                        <a:buFontTx/>
                        <a:buNone/>
                        <a:tabLst/>
                        <a:defRPr/>
                      </a:pPr>
                      <a:r>
                        <a:rPr lang="en-US" sz="2800" dirty="0">
                          <a:solidFill>
                            <a:srgbClr val="FFC000"/>
                          </a:solidFill>
                          <a:latin typeface="Arial" panose="020B0604020202020204" pitchFamily="34" charset="0"/>
                          <a:cs typeface="Arial" panose="020B0604020202020204" pitchFamily="34" charset="0"/>
                        </a:rPr>
                        <a:t>(841mm x 1189mm)</a:t>
                      </a:r>
                    </a:p>
                    <a:p>
                      <a:pPr marL="0" marR="0" indent="0" algn="ctr" defTabSz="5381713" rtl="0" eaLnBrk="1" fontAlgn="auto" latinLnBrk="0" hangingPunct="1">
                        <a:lnSpc>
                          <a:spcPct val="100000"/>
                        </a:lnSpc>
                        <a:spcBef>
                          <a:spcPts val="0"/>
                        </a:spcBef>
                        <a:spcAft>
                          <a:spcPts val="0"/>
                        </a:spcAft>
                        <a:buClrTx/>
                        <a:buSzTx/>
                        <a:buFontTx/>
                        <a:buNone/>
                        <a:tabLst/>
                        <a:defRPr/>
                      </a:pPr>
                      <a:r>
                        <a:rPr lang="en-US" sz="2800" dirty="0">
                          <a:solidFill>
                            <a:srgbClr val="FFC000"/>
                          </a:solidFill>
                          <a:latin typeface="Arial" panose="020B0604020202020204" pitchFamily="34" charset="0"/>
                          <a:cs typeface="Arial" panose="020B0604020202020204" pitchFamily="34" charset="0"/>
                        </a:rPr>
                        <a:t>(33.11 x 46.81 inches)</a:t>
                      </a:r>
                      <a:br>
                        <a:rPr lang="en-US" sz="2800" dirty="0">
                          <a:solidFill>
                            <a:schemeClr val="bg1"/>
                          </a:solidFill>
                          <a:latin typeface="Arial" panose="020B0604020202020204" pitchFamily="34" charset="0"/>
                          <a:cs typeface="Arial" panose="020B0604020202020204" pitchFamily="34" charset="0"/>
                        </a:rPr>
                      </a:br>
                      <a:endParaRPr lang="en-US" sz="2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200" b="1" baseline="0" dirty="0">
                          <a:solidFill>
                            <a:srgbClr val="FFC000"/>
                          </a:solidFill>
                          <a:latin typeface="Arial" panose="020B0604020202020204" pitchFamily="34" charset="0"/>
                          <a:cs typeface="Arial" panose="020B0604020202020204" pitchFamily="34" charset="0"/>
                        </a:rPr>
                        <a:t>Important: Check the template size</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800" b="0" baseline="0" dirty="0">
                          <a:solidFill>
                            <a:srgbClr val="D9D9D9"/>
                          </a:solidFill>
                          <a:latin typeface="Arial" panose="020B0604020202020204" pitchFamily="34" charset="0"/>
                          <a:cs typeface="Arial" panose="020B0604020202020204" pitchFamily="34" charset="0"/>
                        </a:rPr>
                      </a:br>
                      <a:endParaRPr lang="en-US" sz="2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4613954">
                <a:tc>
                  <a:txBody>
                    <a:bodyPr/>
                    <a:lstStyle/>
                    <a:p>
                      <a:endParaRPr lang="en-US" sz="2800" dirty="0">
                        <a:solidFill>
                          <a:srgbClr val="1F3A4E"/>
                        </a:solidFill>
                      </a:endParaRPr>
                    </a:p>
                  </a:txBody>
                  <a:tcPr>
                    <a:blipFill rotWithShape="1">
                      <a:blip r:embed="rId3"/>
                      <a:stretch>
                        <a:fillRect/>
                      </a:stretch>
                    </a:blipFill>
                  </a:tcPr>
                </a:tc>
                <a:tc>
                  <a:txBody>
                    <a:bodyPr/>
                    <a:lstStyle/>
                    <a:p>
                      <a:pPr algn="l"/>
                      <a:r>
                        <a:rPr lang="en-US" sz="3200" b="1" baseline="0" dirty="0">
                          <a:solidFill>
                            <a:srgbClr val="FFC000"/>
                          </a:solidFill>
                          <a:latin typeface="Arial" panose="020B0604020202020204" pitchFamily="34" charset="0"/>
                          <a:cs typeface="Arial" panose="020B0604020202020204" pitchFamily="34" charset="0"/>
                        </a:rPr>
                        <a:t>How to </a:t>
                      </a:r>
                      <a:r>
                        <a:rPr lang="en-US" sz="4800" b="1" baseline="0" dirty="0">
                          <a:solidFill>
                            <a:srgbClr val="FFC000"/>
                          </a:solidFill>
                          <a:latin typeface="Arial" panose="020B0604020202020204" pitchFamily="34" charset="0"/>
                          <a:cs typeface="Arial" panose="020B0604020202020204" pitchFamily="34" charset="0"/>
                        </a:rPr>
                        <a:t>Zoom in </a:t>
                      </a:r>
                      <a:r>
                        <a:rPr lang="en-US" sz="3200" b="1" baseline="0" dirty="0">
                          <a:solidFill>
                            <a:srgbClr val="FFC000"/>
                          </a:solidFill>
                          <a:latin typeface="Arial" panose="020B0604020202020204" pitchFamily="34" charset="0"/>
                          <a:cs typeface="Arial" panose="020B0604020202020204" pitchFamily="34" charset="0"/>
                        </a:rPr>
                        <a:t>and </a:t>
                      </a:r>
                      <a:r>
                        <a:rPr lang="en-US" sz="2400" b="1" baseline="0" dirty="0">
                          <a:solidFill>
                            <a:srgbClr val="FFC000"/>
                          </a:solidFill>
                          <a:latin typeface="Arial" panose="020B0604020202020204" pitchFamily="34" charset="0"/>
                          <a:cs typeface="Arial" panose="020B0604020202020204" pitchFamily="34" charset="0"/>
                        </a:rPr>
                        <a:t>out</a:t>
                      </a:r>
                      <a:endParaRPr lang="en-US" sz="3200" b="1" baseline="0" dirty="0">
                        <a:solidFill>
                          <a:srgbClr val="FFC000"/>
                        </a:solidFill>
                        <a:latin typeface="Arial" panose="020B0604020202020204" pitchFamily="34" charset="0"/>
                        <a:cs typeface="Arial" panose="020B0604020202020204" pitchFamily="34" charset="0"/>
                      </a:endParaRPr>
                    </a:p>
                    <a:p>
                      <a:pPr algn="l"/>
                      <a:r>
                        <a:rPr lang="en-US" sz="2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1. </a:t>
                      </a:r>
                      <a:r>
                        <a:rPr lang="en-US" sz="2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2. </a:t>
                      </a:r>
                      <a:r>
                        <a:rPr lang="en-US" sz="2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2820929">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3200" b="1" baseline="0" dirty="0">
                          <a:solidFill>
                            <a:srgbClr val="FFC000"/>
                          </a:solidFill>
                          <a:latin typeface="Arial" panose="020B0604020202020204" pitchFamily="34" charset="0"/>
                          <a:cs typeface="Arial" panose="020B0604020202020204" pitchFamily="34" charset="0"/>
                        </a:rPr>
                        <a:t>Ruler and Guides</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5580535">
                <a:tc>
                  <a:txBody>
                    <a:bodyPr/>
                    <a:lstStyle/>
                    <a:p>
                      <a:endParaRPr lang="en-US" sz="2800" dirty="0">
                        <a:solidFill>
                          <a:srgbClr val="1F3A4E"/>
                        </a:solidFill>
                      </a:endParaRPr>
                    </a:p>
                  </a:txBody>
                  <a:tcPr>
                    <a:blipFill rotWithShape="1">
                      <a:blip r:embed="rId4"/>
                      <a:stretch>
                        <a:fillRect/>
                      </a:stretch>
                    </a:blipFill>
                  </a:tcPr>
                </a:tc>
                <a:tc>
                  <a:txBody>
                    <a:bodyPr/>
                    <a:lstStyle/>
                    <a:p>
                      <a:pPr marL="0" lvl="1" indent="0" algn="l" defTabSz="114300"/>
                      <a:r>
                        <a:rPr lang="en-US" sz="3200" b="1" baseline="0" dirty="0">
                          <a:solidFill>
                            <a:srgbClr val="FFC000"/>
                          </a:solidFill>
                          <a:latin typeface="Arial" panose="020B0604020202020204" pitchFamily="34" charset="0"/>
                          <a:cs typeface="Arial" panose="020B0604020202020204" pitchFamily="34" charset="0"/>
                        </a:rPr>
                        <a:t>Headers and text containers</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4538017">
                <a:tc gridSpan="2">
                  <a:txBody>
                    <a:bodyPr/>
                    <a:lstStyle/>
                    <a:p>
                      <a:r>
                        <a:rPr lang="en-US" sz="3200" b="1" dirty="0">
                          <a:solidFill>
                            <a:srgbClr val="FFC000"/>
                          </a:solidFill>
                          <a:latin typeface="Arial" panose="020B0604020202020204" pitchFamily="34" charset="0"/>
                          <a:cs typeface="Arial" panose="020B0604020202020204" pitchFamily="34" charset="0"/>
                        </a:rPr>
                        <a:t>Adding content to the poster</a:t>
                      </a:r>
                    </a:p>
                    <a:p>
                      <a:r>
                        <a:rPr lang="en-US" sz="2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300490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642862">
                <a:tc gridSpan="2">
                  <a:txBody>
                    <a:bodyPr/>
                    <a:lstStyle/>
                    <a:p>
                      <a:endParaRPr lang="en-US" sz="2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326691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67330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pSp>
        <p:nvGrpSpPr>
          <p:cNvPr id="11" name="Group 10">
            <a:extLst>
              <a:ext uri="{FF2B5EF4-FFF2-40B4-BE49-F238E27FC236}">
                <a16:creationId xmlns:a16="http://schemas.microsoft.com/office/drawing/2014/main" id="{33BFC236-82CD-414F-B21C-AAD9ED14DB24}"/>
              </a:ext>
            </a:extLst>
          </p:cNvPr>
          <p:cNvGrpSpPr/>
          <p:nvPr userDrawn="1"/>
        </p:nvGrpSpPr>
        <p:grpSpPr>
          <a:xfrm>
            <a:off x="-53788" y="0"/>
            <a:ext cx="30275213" cy="42803763"/>
            <a:chOff x="-168590" y="-228600"/>
            <a:chExt cx="30602624" cy="43260963"/>
          </a:xfrm>
        </p:grpSpPr>
        <p:sp>
          <p:nvSpPr>
            <p:cNvPr id="12" name="Freeform 11">
              <a:extLst>
                <a:ext uri="{FF2B5EF4-FFF2-40B4-BE49-F238E27FC236}">
                  <a16:creationId xmlns:a16="http://schemas.microsoft.com/office/drawing/2014/main" id="{B24C811D-2041-5949-8B50-48CD2B793C88}"/>
                </a:ext>
              </a:extLst>
            </p:cNvPr>
            <p:cNvSpPr/>
            <p:nvPr userDrawn="1"/>
          </p:nvSpPr>
          <p:spPr>
            <a:xfrm>
              <a:off x="-118869" y="-204883"/>
              <a:ext cx="30552903" cy="43237246"/>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79000">
                  <a:schemeClr val="accent1">
                    <a:lumMod val="40000"/>
                    <a:lumOff val="60000"/>
                  </a:schemeClr>
                </a:gs>
                <a:gs pos="13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a:extLst>
                <a:ext uri="{FF2B5EF4-FFF2-40B4-BE49-F238E27FC236}">
                  <a16:creationId xmlns:a16="http://schemas.microsoft.com/office/drawing/2014/main" id="{6FECA194-925B-5347-8A8D-96391C4DB89D}"/>
                </a:ext>
              </a:extLst>
            </p:cNvPr>
            <p:cNvSpPr/>
            <p:nvPr userDrawn="1"/>
          </p:nvSpPr>
          <p:spPr>
            <a:xfrm flipH="1" flipV="1">
              <a:off x="-118870" y="-204883"/>
              <a:ext cx="30552902" cy="43214998"/>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41000">
                  <a:schemeClr val="bg2"/>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a:extLst>
                <a:ext uri="{FF2B5EF4-FFF2-40B4-BE49-F238E27FC236}">
                  <a16:creationId xmlns:a16="http://schemas.microsoft.com/office/drawing/2014/main" id="{0717771B-BB64-1741-9B54-188CA7F6BDC1}"/>
                </a:ext>
              </a:extLst>
            </p:cNvPr>
            <p:cNvSpPr/>
            <p:nvPr userDrawn="1"/>
          </p:nvSpPr>
          <p:spPr>
            <a:xfrm>
              <a:off x="-168590" y="-228600"/>
              <a:ext cx="30602624" cy="43260963"/>
            </a:xfrm>
            <a:custGeom>
              <a:avLst/>
              <a:gdLst>
                <a:gd name="connsiteX0" fmla="*/ 36576 w 39026592"/>
                <a:gd name="connsiteY0" fmla="*/ 0 h 30614112"/>
                <a:gd name="connsiteX1" fmla="*/ 15837408 w 39026592"/>
                <a:gd name="connsiteY1" fmla="*/ 30614112 h 30614112"/>
                <a:gd name="connsiteX2" fmla="*/ 39026592 w 39026592"/>
                <a:gd name="connsiteY2" fmla="*/ 13350240 h 30614112"/>
                <a:gd name="connsiteX3" fmla="*/ 0 w 39026592"/>
                <a:gd name="connsiteY3" fmla="*/ 73152 h 30614112"/>
                <a:gd name="connsiteX4" fmla="*/ 109728 w 39026592"/>
                <a:gd name="connsiteY4" fmla="*/ 146304 h 3061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6592" h="30614112">
                  <a:moveTo>
                    <a:pt x="36576" y="0"/>
                  </a:moveTo>
                  <a:lnTo>
                    <a:pt x="15837408" y="30614112"/>
                  </a:lnTo>
                  <a:lnTo>
                    <a:pt x="39026592" y="13350240"/>
                  </a:lnTo>
                  <a:lnTo>
                    <a:pt x="0" y="73152"/>
                  </a:lnTo>
                  <a:lnTo>
                    <a:pt x="109728" y="146304"/>
                  </a:lnTo>
                </a:path>
              </a:pathLst>
            </a:custGeom>
            <a:gradFill flip="none" rotWithShape="1">
              <a:gsLst>
                <a:gs pos="0">
                  <a:schemeClr val="bg1"/>
                </a:gs>
                <a:gs pos="76000">
                  <a:schemeClr val="accent1">
                    <a:lumMod val="30000"/>
                    <a:lumOff val="70000"/>
                    <a:alpha val="0"/>
                  </a:schemeClr>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4">
              <a:extLst>
                <a:ext uri="{FF2B5EF4-FFF2-40B4-BE49-F238E27FC236}">
                  <a16:creationId xmlns:a16="http://schemas.microsoft.com/office/drawing/2014/main" id="{44AE7168-A6A0-8642-A95F-FDE734D3F23C}"/>
                </a:ext>
              </a:extLst>
            </p:cNvPr>
            <p:cNvSpPr txBox="1">
              <a:spLocks noChangeArrowheads="1"/>
            </p:cNvSpPr>
            <p:nvPr userDrawn="1"/>
          </p:nvSpPr>
          <p:spPr bwMode="auto">
            <a:xfrm>
              <a:off x="1538296" y="41883654"/>
              <a:ext cx="2234591" cy="331393"/>
            </a:xfrm>
            <a:prstGeom prst="rect">
              <a:avLst/>
            </a:prstGeom>
            <a:noFill/>
            <a:ln w="9525">
              <a:noFill/>
              <a:miter lim="800000"/>
              <a:headEnd/>
              <a:tailEnd/>
            </a:ln>
            <a:effectLst/>
          </p:spPr>
          <p:txBody>
            <a:bodyPr wrap="square" lIns="89381" tIns="44682" rIns="89381" bIns="44682">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000" b="1" dirty="0">
                  <a:solidFill>
                    <a:schemeClr val="bg1">
                      <a:lumMod val="75000"/>
                    </a:schemeClr>
                  </a:solidFill>
                  <a:latin typeface="Arial" charset="0"/>
                </a:rPr>
                <a:t>www.PosterPresentations.com</a:t>
              </a:r>
            </a:p>
          </p:txBody>
        </p:sp>
      </p:grpSp>
      <p:graphicFrame>
        <p:nvGraphicFramePr>
          <p:cNvPr id="9" name="Table 8">
            <a:extLst>
              <a:ext uri="{FF2B5EF4-FFF2-40B4-BE49-F238E27FC236}">
                <a16:creationId xmlns:a16="http://schemas.microsoft.com/office/drawing/2014/main" id="{08A46928-D359-0A46-9ABA-BF80D6B99589}"/>
              </a:ext>
            </a:extLst>
          </p:cNvPr>
          <p:cNvGraphicFramePr>
            <a:graphicFrameLocks noGrp="1"/>
          </p:cNvGraphicFramePr>
          <p:nvPr userDrawn="1">
            <p:extLst>
              <p:ext uri="{D42A27DB-BD31-4B8C-83A1-F6EECF244321}">
                <p14:modId xmlns:p14="http://schemas.microsoft.com/office/powerpoint/2010/main" val="2381781375"/>
              </p:ext>
            </p:extLst>
          </p:nvPr>
        </p:nvGraphicFramePr>
        <p:xfrm>
          <a:off x="30776244" y="0"/>
          <a:ext cx="12607943" cy="42781749"/>
        </p:xfrm>
        <a:graphic>
          <a:graphicData uri="http://schemas.openxmlformats.org/drawingml/2006/table">
            <a:tbl>
              <a:tblPr firstRow="1" bandRow="1">
                <a:tableStyleId>{5C22544A-7EE6-4342-B048-85BDC9FD1C3A}</a:tableStyleId>
              </a:tblPr>
              <a:tblGrid>
                <a:gridCol w="4947323">
                  <a:extLst>
                    <a:ext uri="{9D8B030D-6E8A-4147-A177-3AD203B41FA5}">
                      <a16:colId xmlns:a16="http://schemas.microsoft.com/office/drawing/2014/main" val="20000"/>
                    </a:ext>
                  </a:extLst>
                </a:gridCol>
                <a:gridCol w="1486295">
                  <a:extLst>
                    <a:ext uri="{9D8B030D-6E8A-4147-A177-3AD203B41FA5}">
                      <a16:colId xmlns:a16="http://schemas.microsoft.com/office/drawing/2014/main" val="764104496"/>
                    </a:ext>
                  </a:extLst>
                </a:gridCol>
                <a:gridCol w="6174325">
                  <a:extLst>
                    <a:ext uri="{9D8B030D-6E8A-4147-A177-3AD203B41FA5}">
                      <a16:colId xmlns:a16="http://schemas.microsoft.com/office/drawing/2014/main" val="4164475170"/>
                    </a:ext>
                  </a:extLst>
                </a:gridCol>
              </a:tblGrid>
              <a:tr h="1660717">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400" b="0" spc="600" dirty="0">
                          <a:solidFill>
                            <a:srgbClr val="1F3A4E"/>
                          </a:solidFill>
                          <a:latin typeface="Arial Black" panose="020B0A04020102020204" pitchFamily="34" charset="0"/>
                        </a:rPr>
                        <a:t>QUICK START GUIDE</a:t>
                      </a:r>
                      <a:br>
                        <a:rPr lang="en-US" sz="4400" b="0" spc="600" dirty="0">
                          <a:solidFill>
                            <a:srgbClr val="1F3A4E"/>
                          </a:solidFill>
                          <a:latin typeface="Arial Black" panose="020B0A04020102020204" pitchFamily="34" charset="0"/>
                        </a:rPr>
                      </a:br>
                      <a:r>
                        <a:rPr lang="en-US" sz="3600" b="1" spc="0" dirty="0">
                          <a:solidFill>
                            <a:srgbClr val="FF0000"/>
                          </a:solidFill>
                          <a:latin typeface="Trebuchet MS" pitchFamily="34" charset="0"/>
                        </a:rPr>
                        <a:t>(THIS SIDEBAR WILL NOT PRINT)</a:t>
                      </a:r>
                      <a:endParaRPr lang="en-US" sz="44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979388">
                <a:tc gridSpan="3">
                  <a:txBody>
                    <a:bodyPr/>
                    <a:lstStyle/>
                    <a:p>
                      <a:pPr algn="l"/>
                      <a:r>
                        <a:rPr lang="en-US" sz="32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8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8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800" dirty="0">
                        <a:solidFill>
                          <a:srgbClr val="FFC000"/>
                        </a:solidFill>
                      </a:endParaRPr>
                    </a:p>
                    <a:p>
                      <a:pPr marL="0" indent="0" algn="l" defTabSz="114300"/>
                      <a:endParaRPr lang="en-US" sz="2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8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933721">
                <a:tc gridSpan="3">
                  <a:txBody>
                    <a:bodyPr/>
                    <a:lstStyle/>
                    <a:p>
                      <a:r>
                        <a:rPr lang="en-US" sz="3200" b="1" dirty="0">
                          <a:solidFill>
                            <a:srgbClr val="FFC000"/>
                          </a:solidFill>
                          <a:latin typeface="Arial" panose="020B0604020202020204" pitchFamily="34" charset="0"/>
                          <a:cs typeface="Arial" panose="020B0604020202020204" pitchFamily="34" charset="0"/>
                        </a:rPr>
                        <a:t>How to change the column layout configuration</a:t>
                      </a:r>
                    </a:p>
                    <a:p>
                      <a:r>
                        <a:rPr lang="en-US" sz="2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800" dirty="0">
                          <a:solidFill>
                            <a:srgbClr val="D9D9D9"/>
                          </a:solidFill>
                          <a:latin typeface="Arial" panose="020B0604020202020204" pitchFamily="34" charset="0"/>
                          <a:cs typeface="Arial" panose="020B0604020202020204" pitchFamily="34" charset="0"/>
                        </a:rPr>
                        <a:t>You can see a tutorial here: </a:t>
                      </a:r>
                      <a:r>
                        <a:rPr lang="en-US" sz="2800" u="sng" dirty="0">
                          <a:solidFill>
                            <a:srgbClr val="FFC000"/>
                          </a:solidFill>
                          <a:latin typeface="Arial" panose="020B0604020202020204" pitchFamily="34" charset="0"/>
                          <a:cs typeface="Arial" panose="020B0604020202020204" pitchFamily="34" charset="0"/>
                        </a:rPr>
                        <a:t>https://</a:t>
                      </a:r>
                      <a:r>
                        <a:rPr lang="en-US" sz="2800" u="sng" dirty="0" err="1">
                          <a:solidFill>
                            <a:srgbClr val="FFC000"/>
                          </a:solidFill>
                          <a:latin typeface="Arial" panose="020B0604020202020204" pitchFamily="34" charset="0"/>
                          <a:cs typeface="Arial" panose="020B0604020202020204" pitchFamily="34" charset="0"/>
                        </a:rPr>
                        <a:t>www.posterpresentations.com</a:t>
                      </a:r>
                      <a:r>
                        <a:rPr lang="en-US" sz="2800" u="sng" dirty="0">
                          <a:solidFill>
                            <a:srgbClr val="FFC000"/>
                          </a:solidFill>
                          <a:latin typeface="Arial" panose="020B0604020202020204" pitchFamily="34" charset="0"/>
                          <a:cs typeface="Arial" panose="020B0604020202020204" pitchFamily="34" charset="0"/>
                        </a:rPr>
                        <a:t>/how-to-change-the-column-</a:t>
                      </a:r>
                      <a:r>
                        <a:rPr lang="en-US" sz="2800" u="sng" dirty="0" err="1">
                          <a:solidFill>
                            <a:srgbClr val="FFC000"/>
                          </a:solidFill>
                          <a:latin typeface="Arial" panose="020B0604020202020204" pitchFamily="34" charset="0"/>
                          <a:cs typeface="Arial" panose="020B0604020202020204" pitchFamily="34" charset="0"/>
                        </a:rPr>
                        <a:t>configuration.html</a:t>
                      </a:r>
                      <a:endParaRPr lang="en-US" sz="60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338318">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panose="020B0604020202020204" pitchFamily="34" charset="0"/>
                          <a:cs typeface="Arial" panose="020B0604020202020204" pitchFamily="34" charset="0"/>
                        </a:rPr>
                        <a:t>The Quick Start</a:t>
                      </a:r>
                      <a:r>
                        <a:rPr lang="en-US" sz="2800" baseline="0" noProof="0" dirty="0">
                          <a:solidFill>
                            <a:srgbClr val="D9D9D9"/>
                          </a:solidFill>
                          <a:latin typeface="Arial" panose="020B0604020202020204" pitchFamily="34" charset="0"/>
                          <a:cs typeface="Arial" panose="020B0604020202020204" pitchFamily="34" charset="0"/>
                        </a:rPr>
                        <a:t> Guides</a:t>
                      </a:r>
                      <a:r>
                        <a:rPr lang="en-US" sz="2800" noProof="0" dirty="0">
                          <a:solidFill>
                            <a:srgbClr val="D9D9D9"/>
                          </a:solidFill>
                          <a:latin typeface="Arial" panose="020B0604020202020204" pitchFamily="34" charset="0"/>
                          <a:cs typeface="Arial" panose="020B0604020202020204" pitchFamily="34" charset="0"/>
                        </a:rPr>
                        <a:t> </a:t>
                      </a:r>
                      <a:r>
                        <a:rPr lang="en-US" sz="2800" u="sng" noProof="0" dirty="0">
                          <a:solidFill>
                            <a:srgbClr val="D9D9D9"/>
                          </a:solidFill>
                          <a:latin typeface="Arial" panose="020B0604020202020204" pitchFamily="34" charset="0"/>
                          <a:cs typeface="Arial" panose="020B0604020202020204" pitchFamily="34" charset="0"/>
                        </a:rPr>
                        <a:t>are outside the template’s printable area</a:t>
                      </a:r>
                      <a:r>
                        <a:rPr lang="en-US" sz="2800" noProof="0" dirty="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dirty="0">
                          <a:solidFill>
                            <a:srgbClr val="D9D9D9"/>
                          </a:solidFill>
                          <a:latin typeface="Arial" panose="020B0604020202020204" pitchFamily="34" charset="0"/>
                          <a:cs typeface="Arial" panose="020B0604020202020204" pitchFamily="34" charset="0"/>
                        </a:rPr>
                        <a:t>To hide the guides click on the </a:t>
                      </a:r>
                      <a:r>
                        <a:rPr lang="en-US" sz="2800" b="1" baseline="0" noProof="0" dirty="0">
                          <a:solidFill>
                            <a:srgbClr val="D9D9D9"/>
                          </a:solidFill>
                          <a:latin typeface="Arial" panose="020B0604020202020204" pitchFamily="34" charset="0"/>
                          <a:cs typeface="Arial" panose="020B0604020202020204" pitchFamily="34" charset="0"/>
                        </a:rPr>
                        <a:t>Home</a:t>
                      </a:r>
                      <a:r>
                        <a:rPr lang="en-US" sz="2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dirty="0">
                          <a:solidFill>
                            <a:srgbClr val="D9D9D9"/>
                          </a:solidFill>
                          <a:latin typeface="Arial" panose="020B0604020202020204" pitchFamily="34" charset="0"/>
                          <a:cs typeface="Arial" panose="020B0604020202020204" pitchFamily="34" charset="0"/>
                        </a:rPr>
                        <a:t>Layout</a:t>
                      </a:r>
                      <a:r>
                        <a:rPr lang="en-US" sz="2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dirty="0">
                          <a:solidFill>
                            <a:srgbClr val="D9D9D9"/>
                          </a:solidFill>
                          <a:latin typeface="Arial" panose="020B0604020202020204" pitchFamily="34" charset="0"/>
                          <a:cs typeface="Arial" panose="020B0604020202020204" pitchFamily="34" charset="0"/>
                        </a:rPr>
                        <a:t>Without Guides </a:t>
                      </a:r>
                      <a:r>
                        <a:rPr lang="en-US" sz="2800" b="0" baseline="0" noProof="0" dirty="0">
                          <a:solidFill>
                            <a:srgbClr val="D9D9D9"/>
                          </a:solidFill>
                          <a:latin typeface="Arial" panose="020B0604020202020204" pitchFamily="34" charset="0"/>
                          <a:cs typeface="Arial" panose="020B0604020202020204" pitchFamily="34" charset="0"/>
                        </a:rPr>
                        <a:t>layout</a:t>
                      </a:r>
                      <a:r>
                        <a:rPr lang="en-US" sz="2800" baseline="0" noProof="0" dirty="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758726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6445253">
                <a:tc>
                  <a:txBody>
                    <a:bodyPr/>
                    <a:lstStyle/>
                    <a:p>
                      <a:pPr rtl="0"/>
                      <a:r>
                        <a:rPr lang="en-US" sz="3200" b="1" dirty="0">
                          <a:solidFill>
                            <a:srgbClr val="FFC000"/>
                          </a:solidFill>
                          <a:latin typeface="Arial" panose="020B0604020202020204" pitchFamily="34" charset="0"/>
                          <a:cs typeface="Arial" panose="020B0604020202020204" pitchFamily="34" charset="0"/>
                        </a:rPr>
                        <a:t>How to</a:t>
                      </a:r>
                      <a:r>
                        <a:rPr lang="en-US" sz="3200" b="1" baseline="0" dirty="0">
                          <a:solidFill>
                            <a:srgbClr val="FFC000"/>
                          </a:solidFill>
                          <a:latin typeface="Arial" panose="020B0604020202020204" pitchFamily="34" charset="0"/>
                          <a:cs typeface="Arial" panose="020B0604020202020204" pitchFamily="34" charset="0"/>
                        </a:rPr>
                        <a:t> preview your poster prior to printing</a:t>
                      </a:r>
                      <a:endParaRPr lang="en-US" sz="3200" b="1" dirty="0">
                        <a:solidFill>
                          <a:srgbClr val="FFC000"/>
                        </a:solidFill>
                        <a:latin typeface="Arial" panose="020B0604020202020204" pitchFamily="34" charset="0"/>
                        <a:cs typeface="Arial" panose="020B0604020202020204" pitchFamily="34" charset="0"/>
                      </a:endParaRPr>
                    </a:p>
                    <a:p>
                      <a:pPr rtl="0"/>
                      <a:r>
                        <a:rPr lang="en-US" sz="2800" dirty="0">
                          <a:solidFill>
                            <a:srgbClr val="D9D9D9"/>
                          </a:solidFill>
                          <a:latin typeface="Arial" panose="020B0604020202020204" pitchFamily="34" charset="0"/>
                          <a:cs typeface="Arial" panose="020B0604020202020204" pitchFamily="34" charset="0"/>
                        </a:rPr>
                        <a:t>You can preview your poster at any time by pressing the </a:t>
                      </a:r>
                      <a:r>
                        <a:rPr lang="en-US" sz="2800" dirty="0">
                          <a:solidFill>
                            <a:srgbClr val="FFC000"/>
                          </a:solidFill>
                          <a:latin typeface="Arial" panose="020B0604020202020204" pitchFamily="34" charset="0"/>
                          <a:cs typeface="Arial" panose="020B0604020202020204" pitchFamily="34" charset="0"/>
                        </a:rPr>
                        <a:t>F5 key</a:t>
                      </a:r>
                      <a:r>
                        <a:rPr lang="en-US" sz="28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800" dirty="0">
                          <a:solidFill>
                            <a:srgbClr val="FFC000"/>
                          </a:solidFill>
                          <a:latin typeface="Arial" panose="020B0604020202020204" pitchFamily="34" charset="0"/>
                          <a:cs typeface="Arial" panose="020B0604020202020204" pitchFamily="34" charset="0"/>
                        </a:rPr>
                        <a:t>ESC key </a:t>
                      </a:r>
                      <a:r>
                        <a:rPr lang="en-US" sz="28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2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739553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When you are ready to have your poster printed go online to </a:t>
                      </a:r>
                      <a:r>
                        <a:rPr lang="en-US" sz="2800" noProof="0" dirty="0" err="1">
                          <a:solidFill>
                            <a:srgbClr val="FFC000"/>
                          </a:solidFill>
                          <a:latin typeface="Arial"/>
                          <a:cs typeface="Arial"/>
                        </a:rPr>
                        <a:t>PosterPresentations.com</a:t>
                      </a:r>
                      <a:r>
                        <a:rPr lang="en-US" sz="2800" noProof="0" dirty="0">
                          <a:solidFill>
                            <a:srgbClr val="D9D9D9"/>
                          </a:solidFill>
                          <a:latin typeface="Arial"/>
                          <a:cs typeface="Arial"/>
                        </a:rPr>
                        <a:t> and click on the "</a:t>
                      </a:r>
                      <a:r>
                        <a:rPr lang="en-US" sz="2800" noProof="0" dirty="0">
                          <a:solidFill>
                            <a:srgbClr val="FFC000"/>
                          </a:solidFill>
                          <a:latin typeface="Arial"/>
                          <a:cs typeface="Arial"/>
                        </a:rPr>
                        <a:t>Order Your Poster</a:t>
                      </a:r>
                      <a:r>
                        <a:rPr lang="en-US" sz="28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800" noProof="0" dirty="0">
                          <a:solidFill>
                            <a:srgbClr val="D9D9D9"/>
                          </a:solidFill>
                          <a:latin typeface="Arial"/>
                          <a:cs typeface="Arial"/>
                        </a:rPr>
                      </a:br>
                      <a:r>
                        <a:rPr lang="en-US" sz="2800" noProof="0" dirty="0">
                          <a:solidFill>
                            <a:srgbClr val="D9D9D9"/>
                          </a:solidFill>
                          <a:latin typeface="Arial"/>
                          <a:cs typeface="Arial"/>
                        </a:rPr>
                        <a:t>Go to </a:t>
                      </a:r>
                      <a:r>
                        <a:rPr lang="en-US" sz="2800" noProof="0" dirty="0" err="1">
                          <a:solidFill>
                            <a:srgbClr val="FFC000"/>
                          </a:solidFill>
                          <a:latin typeface="Arial"/>
                          <a:cs typeface="Arial"/>
                        </a:rPr>
                        <a:t>PosterPresentations.com</a:t>
                      </a:r>
                      <a:r>
                        <a:rPr lang="en-US" sz="28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458719">
                <a:tc gridSpan="3">
                  <a:txBody>
                    <a:bodyPr/>
                    <a:lstStyle/>
                    <a:p>
                      <a:endParaRPr lang="en-US" sz="28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982842">
                <a:tc gridSpan="2">
                  <a:txBody>
                    <a:bodyPr/>
                    <a:lstStyle/>
                    <a:p>
                      <a:pPr>
                        <a:lnSpc>
                          <a:spcPts val="2600"/>
                        </a:lnSpc>
                      </a:pPr>
                      <a:r>
                        <a:rPr lang="en-US" sz="2400" dirty="0">
                          <a:solidFill>
                            <a:schemeClr val="bg1">
                              <a:lumMod val="85000"/>
                            </a:schemeClr>
                          </a:solidFill>
                          <a:latin typeface="Arial"/>
                          <a:cs typeface="Arial"/>
                        </a:rPr>
                        <a:t>© 2019</a:t>
                      </a:r>
                      <a:r>
                        <a:rPr lang="en-US" sz="2400" baseline="0" dirty="0">
                          <a:solidFill>
                            <a:schemeClr val="bg1">
                              <a:lumMod val="85000"/>
                            </a:schemeClr>
                          </a:solidFill>
                          <a:latin typeface="Arial"/>
                          <a:cs typeface="Arial"/>
                        </a:rPr>
                        <a:t> </a:t>
                      </a:r>
                      <a:r>
                        <a:rPr lang="en-US" sz="2400" dirty="0" err="1">
                          <a:solidFill>
                            <a:schemeClr val="bg1">
                              <a:lumMod val="85000"/>
                            </a:schemeClr>
                          </a:solidFill>
                          <a:latin typeface="Arial"/>
                          <a:cs typeface="Arial"/>
                        </a:rPr>
                        <a:t>PosterPresentations.com</a:t>
                      </a:r>
                      <a:br>
                        <a:rPr lang="en-US" sz="2400" dirty="0">
                          <a:solidFill>
                            <a:schemeClr val="bg1">
                              <a:lumMod val="85000"/>
                            </a:schemeClr>
                          </a:solidFill>
                          <a:latin typeface="Arial"/>
                          <a:cs typeface="Arial"/>
                        </a:rPr>
                      </a:br>
                      <a:r>
                        <a:rPr lang="en-US" sz="2400" dirty="0">
                          <a:solidFill>
                            <a:schemeClr val="bg1">
                              <a:lumMod val="85000"/>
                            </a:schemeClr>
                          </a:solidFill>
                          <a:latin typeface="Arial"/>
                          <a:cs typeface="Arial"/>
                        </a:rPr>
                        <a:t>2117 Fourth Street ,</a:t>
                      </a:r>
                      <a:r>
                        <a:rPr lang="en-US" sz="2400" baseline="0" dirty="0">
                          <a:solidFill>
                            <a:schemeClr val="bg1">
                              <a:lumMod val="85000"/>
                            </a:schemeClr>
                          </a:solidFill>
                          <a:latin typeface="Arial"/>
                          <a:cs typeface="Arial"/>
                        </a:rPr>
                        <a:t> STE C        </a:t>
                      </a:r>
                    </a:p>
                    <a:p>
                      <a:pPr>
                        <a:lnSpc>
                          <a:spcPts val="2600"/>
                        </a:lnSpc>
                      </a:pPr>
                      <a:r>
                        <a:rPr lang="en-US" sz="2400" baseline="0" dirty="0">
                          <a:solidFill>
                            <a:schemeClr val="bg1">
                              <a:lumMod val="85000"/>
                            </a:schemeClr>
                          </a:solidFill>
                          <a:latin typeface="Arial"/>
                          <a:cs typeface="Arial"/>
                        </a:rPr>
                        <a:t>Berkeley CA 94710 USA</a:t>
                      </a:r>
                      <a:endParaRPr lang="en-US" sz="24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dirty="0">
                          <a:solidFill>
                            <a:srgbClr val="D0D0D0"/>
                          </a:solidFill>
                          <a:latin typeface="Arial"/>
                          <a:cs typeface="Arial"/>
                        </a:rPr>
                        <a:t>For complete tutorials</a:t>
                      </a:r>
                      <a:r>
                        <a:rPr lang="en-US" sz="2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2000" b="1" dirty="0">
                          <a:solidFill>
                            <a:srgbClr val="FFC000"/>
                          </a:solidFill>
                          <a:latin typeface="Arial"/>
                          <a:cs typeface="Arial"/>
                        </a:rPr>
                        <a:t>https://</a:t>
                      </a:r>
                      <a:r>
                        <a:rPr lang="en-US" sz="2000" b="1" dirty="0" err="1">
                          <a:solidFill>
                            <a:srgbClr val="FFC000"/>
                          </a:solidFill>
                          <a:latin typeface="Arial"/>
                          <a:cs typeface="Arial"/>
                        </a:rPr>
                        <a:t>www.posterpresentations.com</a:t>
                      </a:r>
                      <a:r>
                        <a:rPr lang="en-US" sz="2000" b="1" dirty="0">
                          <a:solidFill>
                            <a:srgbClr val="FFC000"/>
                          </a:solidFill>
                          <a:latin typeface="Arial"/>
                          <a:cs typeface="Arial"/>
                        </a:rPr>
                        <a:t>/</a:t>
                      </a:r>
                      <a:r>
                        <a:rPr lang="en-US" sz="2000" b="1" dirty="0" err="1">
                          <a:solidFill>
                            <a:srgbClr val="FFC000"/>
                          </a:solidFill>
                          <a:latin typeface="Arial"/>
                          <a:cs typeface="Arial"/>
                        </a:rPr>
                        <a:t>helpdesk.html</a:t>
                      </a:r>
                      <a:endParaRPr lang="en-US" sz="166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4298410" rtl="0" eaLnBrk="1" latinLnBrk="0" hangingPunct="1">
        <a:spcBef>
          <a:spcPct val="0"/>
        </a:spcBef>
        <a:buNone/>
        <a:defRPr sz="8500" kern="1200">
          <a:solidFill>
            <a:schemeClr val="bg1"/>
          </a:solidFill>
          <a:latin typeface="Trebuchet MS" pitchFamily="34" charset="0"/>
          <a:ea typeface="+mj-ea"/>
          <a:cs typeface="+mj-cs"/>
        </a:defRPr>
      </a:lvl1pPr>
    </p:titleStyle>
    <p:bodyStyle>
      <a:lvl1pPr marL="1611903" indent="-1611903" algn="l" defTabSz="4298410" rtl="0" eaLnBrk="1" latinLnBrk="0" hangingPunct="1">
        <a:spcBef>
          <a:spcPct val="20000"/>
        </a:spcBef>
        <a:buFont typeface="Arial" pitchFamily="34" charset="0"/>
        <a:buChar char="•"/>
        <a:defRPr sz="15100" kern="1200">
          <a:solidFill>
            <a:schemeClr val="tx1"/>
          </a:solidFill>
          <a:latin typeface="+mn-lt"/>
          <a:ea typeface="+mn-ea"/>
          <a:cs typeface="+mn-cs"/>
        </a:defRPr>
      </a:lvl1pPr>
      <a:lvl2pPr marL="3492457" indent="-1343252" algn="l" defTabSz="4298410" rtl="0" eaLnBrk="1" latinLnBrk="0" hangingPunct="1">
        <a:spcBef>
          <a:spcPct val="20000"/>
        </a:spcBef>
        <a:buFont typeface="Arial" pitchFamily="34" charset="0"/>
        <a:buChar char="–"/>
        <a:defRPr sz="13300" kern="1200">
          <a:solidFill>
            <a:schemeClr val="tx1"/>
          </a:solidFill>
          <a:latin typeface="+mn-lt"/>
          <a:ea typeface="+mn-ea"/>
          <a:cs typeface="+mn-cs"/>
        </a:defRPr>
      </a:lvl2pPr>
      <a:lvl3pPr marL="5373012" indent="-1074603" algn="l" defTabSz="4298410" rtl="0" eaLnBrk="1" latinLnBrk="0" hangingPunct="1">
        <a:spcBef>
          <a:spcPct val="20000"/>
        </a:spcBef>
        <a:buFont typeface="Arial" pitchFamily="34" charset="0"/>
        <a:buChar char="•"/>
        <a:defRPr sz="11300" kern="1200">
          <a:solidFill>
            <a:schemeClr val="tx1"/>
          </a:solidFill>
          <a:latin typeface="+mn-lt"/>
          <a:ea typeface="+mn-ea"/>
          <a:cs typeface="+mn-cs"/>
        </a:defRPr>
      </a:lvl3pPr>
      <a:lvl4pPr marL="7522217"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4pPr>
      <a:lvl5pPr marL="9671420"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5pPr>
      <a:lvl6pPr marL="11820625"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6pPr>
      <a:lvl7pPr marL="1396982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7pPr>
      <a:lvl8pPr marL="16119034"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8pPr>
      <a:lvl9pPr marL="1826823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9pPr>
    </p:bodyStyle>
    <p:otherStyle>
      <a:defPPr>
        <a:defRPr lang="en-US"/>
      </a:defPPr>
      <a:lvl1pPr marL="0" algn="l" defTabSz="4298410" rtl="0" eaLnBrk="1" latinLnBrk="0" hangingPunct="1">
        <a:defRPr sz="8500" kern="1200">
          <a:solidFill>
            <a:schemeClr val="tx1"/>
          </a:solidFill>
          <a:latin typeface="+mn-lt"/>
          <a:ea typeface="+mn-ea"/>
          <a:cs typeface="+mn-cs"/>
        </a:defRPr>
      </a:lvl1pPr>
      <a:lvl2pPr marL="2149205" algn="l" defTabSz="4298410" rtl="0" eaLnBrk="1" latinLnBrk="0" hangingPunct="1">
        <a:defRPr sz="8500" kern="1200">
          <a:solidFill>
            <a:schemeClr val="tx1"/>
          </a:solidFill>
          <a:latin typeface="+mn-lt"/>
          <a:ea typeface="+mn-ea"/>
          <a:cs typeface="+mn-cs"/>
        </a:defRPr>
      </a:lvl2pPr>
      <a:lvl3pPr marL="4298410" algn="l" defTabSz="4298410" rtl="0" eaLnBrk="1" latinLnBrk="0" hangingPunct="1">
        <a:defRPr sz="8500" kern="1200">
          <a:solidFill>
            <a:schemeClr val="tx1"/>
          </a:solidFill>
          <a:latin typeface="+mn-lt"/>
          <a:ea typeface="+mn-ea"/>
          <a:cs typeface="+mn-cs"/>
        </a:defRPr>
      </a:lvl3pPr>
      <a:lvl4pPr marL="6447613" algn="l" defTabSz="4298410" rtl="0" eaLnBrk="1" latinLnBrk="0" hangingPunct="1">
        <a:defRPr sz="8500" kern="1200">
          <a:solidFill>
            <a:schemeClr val="tx1"/>
          </a:solidFill>
          <a:latin typeface="+mn-lt"/>
          <a:ea typeface="+mn-ea"/>
          <a:cs typeface="+mn-cs"/>
        </a:defRPr>
      </a:lvl4pPr>
      <a:lvl5pPr marL="8596817" algn="l" defTabSz="4298410" rtl="0" eaLnBrk="1" latinLnBrk="0" hangingPunct="1">
        <a:defRPr sz="8500" kern="1200">
          <a:solidFill>
            <a:schemeClr val="tx1"/>
          </a:solidFill>
          <a:latin typeface="+mn-lt"/>
          <a:ea typeface="+mn-ea"/>
          <a:cs typeface="+mn-cs"/>
        </a:defRPr>
      </a:lvl5pPr>
      <a:lvl6pPr marL="10746023" algn="l" defTabSz="4298410" rtl="0" eaLnBrk="1" latinLnBrk="0" hangingPunct="1">
        <a:defRPr sz="8500" kern="1200">
          <a:solidFill>
            <a:schemeClr val="tx1"/>
          </a:solidFill>
          <a:latin typeface="+mn-lt"/>
          <a:ea typeface="+mn-ea"/>
          <a:cs typeface="+mn-cs"/>
        </a:defRPr>
      </a:lvl6pPr>
      <a:lvl7pPr marL="12895229" algn="l" defTabSz="4298410" rtl="0" eaLnBrk="1" latinLnBrk="0" hangingPunct="1">
        <a:defRPr sz="8500" kern="1200">
          <a:solidFill>
            <a:schemeClr val="tx1"/>
          </a:solidFill>
          <a:latin typeface="+mn-lt"/>
          <a:ea typeface="+mn-ea"/>
          <a:cs typeface="+mn-cs"/>
        </a:defRPr>
      </a:lvl7pPr>
      <a:lvl8pPr marL="15044432" algn="l" defTabSz="4298410" rtl="0" eaLnBrk="1" latinLnBrk="0" hangingPunct="1">
        <a:defRPr sz="8500" kern="1200">
          <a:solidFill>
            <a:schemeClr val="tx1"/>
          </a:solidFill>
          <a:latin typeface="+mn-lt"/>
          <a:ea typeface="+mn-ea"/>
          <a:cs typeface="+mn-cs"/>
        </a:defRPr>
      </a:lvl8pPr>
      <a:lvl9pPr marL="17193637" algn="l" defTabSz="4298410" rtl="0" eaLnBrk="1" latinLnBrk="0" hangingPunct="1">
        <a:defRPr sz="8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C123442-6B48-9B42-9BF6-87901923596D}"/>
              </a:ext>
            </a:extLst>
          </p:cNvPr>
          <p:cNvGrpSpPr/>
          <p:nvPr userDrawn="1"/>
        </p:nvGrpSpPr>
        <p:grpSpPr>
          <a:xfrm>
            <a:off x="-53788" y="0"/>
            <a:ext cx="30275213" cy="42803763"/>
            <a:chOff x="-168590" y="-228600"/>
            <a:chExt cx="30602624" cy="43260963"/>
          </a:xfrm>
        </p:grpSpPr>
        <p:sp>
          <p:nvSpPr>
            <p:cNvPr id="40" name="Freeform 39"/>
            <p:cNvSpPr/>
            <p:nvPr userDrawn="1"/>
          </p:nvSpPr>
          <p:spPr>
            <a:xfrm>
              <a:off x="-118869" y="-204883"/>
              <a:ext cx="30552903" cy="43237246"/>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79000">
                  <a:schemeClr val="accent1">
                    <a:lumMod val="40000"/>
                    <a:lumOff val="60000"/>
                  </a:schemeClr>
                </a:gs>
                <a:gs pos="13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41"/>
            <p:cNvSpPr/>
            <p:nvPr userDrawn="1"/>
          </p:nvSpPr>
          <p:spPr>
            <a:xfrm flipH="1" flipV="1">
              <a:off x="-118870" y="-204883"/>
              <a:ext cx="30552902" cy="43214998"/>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41000">
                  <a:schemeClr val="bg2"/>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userDrawn="1"/>
          </p:nvSpPr>
          <p:spPr>
            <a:xfrm>
              <a:off x="-168590" y="-228600"/>
              <a:ext cx="30602624" cy="43260963"/>
            </a:xfrm>
            <a:custGeom>
              <a:avLst/>
              <a:gdLst>
                <a:gd name="connsiteX0" fmla="*/ 36576 w 39026592"/>
                <a:gd name="connsiteY0" fmla="*/ 0 h 30614112"/>
                <a:gd name="connsiteX1" fmla="*/ 15837408 w 39026592"/>
                <a:gd name="connsiteY1" fmla="*/ 30614112 h 30614112"/>
                <a:gd name="connsiteX2" fmla="*/ 39026592 w 39026592"/>
                <a:gd name="connsiteY2" fmla="*/ 13350240 h 30614112"/>
                <a:gd name="connsiteX3" fmla="*/ 0 w 39026592"/>
                <a:gd name="connsiteY3" fmla="*/ 73152 h 30614112"/>
                <a:gd name="connsiteX4" fmla="*/ 109728 w 39026592"/>
                <a:gd name="connsiteY4" fmla="*/ 146304 h 3061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6592" h="30614112">
                  <a:moveTo>
                    <a:pt x="36576" y="0"/>
                  </a:moveTo>
                  <a:lnTo>
                    <a:pt x="15837408" y="30614112"/>
                  </a:lnTo>
                  <a:lnTo>
                    <a:pt x="39026592" y="13350240"/>
                  </a:lnTo>
                  <a:lnTo>
                    <a:pt x="0" y="73152"/>
                  </a:lnTo>
                  <a:lnTo>
                    <a:pt x="109728" y="146304"/>
                  </a:lnTo>
                </a:path>
              </a:pathLst>
            </a:custGeom>
            <a:gradFill flip="none" rotWithShape="1">
              <a:gsLst>
                <a:gs pos="0">
                  <a:schemeClr val="bg1"/>
                </a:gs>
                <a:gs pos="76000">
                  <a:schemeClr val="accent1">
                    <a:lumMod val="30000"/>
                    <a:lumOff val="70000"/>
                    <a:alpha val="0"/>
                  </a:schemeClr>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userDrawn="1"/>
          </p:nvSpPr>
          <p:spPr bwMode="auto">
            <a:xfrm>
              <a:off x="1538296" y="41883654"/>
              <a:ext cx="2234591" cy="331393"/>
            </a:xfrm>
            <a:prstGeom prst="rect">
              <a:avLst/>
            </a:prstGeom>
            <a:noFill/>
            <a:ln w="9525">
              <a:noFill/>
              <a:miter lim="800000"/>
              <a:headEnd/>
              <a:tailEnd/>
            </a:ln>
            <a:effectLst/>
          </p:spPr>
          <p:txBody>
            <a:bodyPr wrap="square" lIns="89381" tIns="44682" rIns="89381" bIns="44682">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000" b="1" dirty="0">
                  <a:solidFill>
                    <a:schemeClr val="bg1">
                      <a:lumMod val="75000"/>
                    </a:schemeClr>
                  </a:solidFill>
                  <a:latin typeface="Arial" charset="0"/>
                </a:rPr>
                <a:t>www.PosterPresentations.com</a:t>
              </a:r>
            </a:p>
          </p:txBody>
        </p:sp>
      </p:grpSp>
    </p:spTree>
    <p:extLst>
      <p:ext uri="{BB962C8B-B14F-4D97-AF65-F5344CB8AC3E}">
        <p14:creationId xmlns:p14="http://schemas.microsoft.com/office/powerpoint/2010/main" val="521796584"/>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4298410" rtl="0" eaLnBrk="1" latinLnBrk="0" hangingPunct="1">
        <a:spcBef>
          <a:spcPct val="0"/>
        </a:spcBef>
        <a:buNone/>
        <a:defRPr sz="8500" kern="1200">
          <a:solidFill>
            <a:schemeClr val="bg1"/>
          </a:solidFill>
          <a:latin typeface="Trebuchet MS" pitchFamily="34" charset="0"/>
          <a:ea typeface="+mj-ea"/>
          <a:cs typeface="+mj-cs"/>
        </a:defRPr>
      </a:lvl1pPr>
    </p:titleStyle>
    <p:bodyStyle>
      <a:lvl1pPr marL="1611903" indent="-1611903" algn="l" defTabSz="4298410" rtl="0" eaLnBrk="1" latinLnBrk="0" hangingPunct="1">
        <a:spcBef>
          <a:spcPct val="20000"/>
        </a:spcBef>
        <a:buFont typeface="Arial" pitchFamily="34" charset="0"/>
        <a:buChar char="•"/>
        <a:defRPr sz="15100" kern="1200">
          <a:solidFill>
            <a:schemeClr val="tx1"/>
          </a:solidFill>
          <a:latin typeface="+mn-lt"/>
          <a:ea typeface="+mn-ea"/>
          <a:cs typeface="+mn-cs"/>
        </a:defRPr>
      </a:lvl1pPr>
      <a:lvl2pPr marL="3492457" indent="-1343252" algn="l" defTabSz="4298410" rtl="0" eaLnBrk="1" latinLnBrk="0" hangingPunct="1">
        <a:spcBef>
          <a:spcPct val="20000"/>
        </a:spcBef>
        <a:buFont typeface="Arial" pitchFamily="34" charset="0"/>
        <a:buChar char="–"/>
        <a:defRPr sz="13300" kern="1200">
          <a:solidFill>
            <a:schemeClr val="tx1"/>
          </a:solidFill>
          <a:latin typeface="+mn-lt"/>
          <a:ea typeface="+mn-ea"/>
          <a:cs typeface="+mn-cs"/>
        </a:defRPr>
      </a:lvl2pPr>
      <a:lvl3pPr marL="5373012" indent="-1074603" algn="l" defTabSz="4298410" rtl="0" eaLnBrk="1" latinLnBrk="0" hangingPunct="1">
        <a:spcBef>
          <a:spcPct val="20000"/>
        </a:spcBef>
        <a:buFont typeface="Arial" pitchFamily="34" charset="0"/>
        <a:buChar char="•"/>
        <a:defRPr sz="11300" kern="1200">
          <a:solidFill>
            <a:schemeClr val="tx1"/>
          </a:solidFill>
          <a:latin typeface="+mn-lt"/>
          <a:ea typeface="+mn-ea"/>
          <a:cs typeface="+mn-cs"/>
        </a:defRPr>
      </a:lvl3pPr>
      <a:lvl4pPr marL="7522217"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4pPr>
      <a:lvl5pPr marL="9671420"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5pPr>
      <a:lvl6pPr marL="11820625"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6pPr>
      <a:lvl7pPr marL="1396982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7pPr>
      <a:lvl8pPr marL="16119034"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8pPr>
      <a:lvl9pPr marL="1826823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9pPr>
    </p:bodyStyle>
    <p:otherStyle>
      <a:defPPr>
        <a:defRPr lang="en-US"/>
      </a:defPPr>
      <a:lvl1pPr marL="0" algn="l" defTabSz="4298410" rtl="0" eaLnBrk="1" latinLnBrk="0" hangingPunct="1">
        <a:defRPr sz="8500" kern="1200">
          <a:solidFill>
            <a:schemeClr val="tx1"/>
          </a:solidFill>
          <a:latin typeface="+mn-lt"/>
          <a:ea typeface="+mn-ea"/>
          <a:cs typeface="+mn-cs"/>
        </a:defRPr>
      </a:lvl1pPr>
      <a:lvl2pPr marL="2149205" algn="l" defTabSz="4298410" rtl="0" eaLnBrk="1" latinLnBrk="0" hangingPunct="1">
        <a:defRPr sz="8500" kern="1200">
          <a:solidFill>
            <a:schemeClr val="tx1"/>
          </a:solidFill>
          <a:latin typeface="+mn-lt"/>
          <a:ea typeface="+mn-ea"/>
          <a:cs typeface="+mn-cs"/>
        </a:defRPr>
      </a:lvl2pPr>
      <a:lvl3pPr marL="4298410" algn="l" defTabSz="4298410" rtl="0" eaLnBrk="1" latinLnBrk="0" hangingPunct="1">
        <a:defRPr sz="8500" kern="1200">
          <a:solidFill>
            <a:schemeClr val="tx1"/>
          </a:solidFill>
          <a:latin typeface="+mn-lt"/>
          <a:ea typeface="+mn-ea"/>
          <a:cs typeface="+mn-cs"/>
        </a:defRPr>
      </a:lvl3pPr>
      <a:lvl4pPr marL="6447613" algn="l" defTabSz="4298410" rtl="0" eaLnBrk="1" latinLnBrk="0" hangingPunct="1">
        <a:defRPr sz="8500" kern="1200">
          <a:solidFill>
            <a:schemeClr val="tx1"/>
          </a:solidFill>
          <a:latin typeface="+mn-lt"/>
          <a:ea typeface="+mn-ea"/>
          <a:cs typeface="+mn-cs"/>
        </a:defRPr>
      </a:lvl4pPr>
      <a:lvl5pPr marL="8596817" algn="l" defTabSz="4298410" rtl="0" eaLnBrk="1" latinLnBrk="0" hangingPunct="1">
        <a:defRPr sz="8500" kern="1200">
          <a:solidFill>
            <a:schemeClr val="tx1"/>
          </a:solidFill>
          <a:latin typeface="+mn-lt"/>
          <a:ea typeface="+mn-ea"/>
          <a:cs typeface="+mn-cs"/>
        </a:defRPr>
      </a:lvl5pPr>
      <a:lvl6pPr marL="10746023" algn="l" defTabSz="4298410" rtl="0" eaLnBrk="1" latinLnBrk="0" hangingPunct="1">
        <a:defRPr sz="8500" kern="1200">
          <a:solidFill>
            <a:schemeClr val="tx1"/>
          </a:solidFill>
          <a:latin typeface="+mn-lt"/>
          <a:ea typeface="+mn-ea"/>
          <a:cs typeface="+mn-cs"/>
        </a:defRPr>
      </a:lvl6pPr>
      <a:lvl7pPr marL="12895229" algn="l" defTabSz="4298410" rtl="0" eaLnBrk="1" latinLnBrk="0" hangingPunct="1">
        <a:defRPr sz="8500" kern="1200">
          <a:solidFill>
            <a:schemeClr val="tx1"/>
          </a:solidFill>
          <a:latin typeface="+mn-lt"/>
          <a:ea typeface="+mn-ea"/>
          <a:cs typeface="+mn-cs"/>
        </a:defRPr>
      </a:lvl7pPr>
      <a:lvl8pPr marL="15044432" algn="l" defTabSz="4298410" rtl="0" eaLnBrk="1" latinLnBrk="0" hangingPunct="1">
        <a:defRPr sz="8500" kern="1200">
          <a:solidFill>
            <a:schemeClr val="tx1"/>
          </a:solidFill>
          <a:latin typeface="+mn-lt"/>
          <a:ea typeface="+mn-ea"/>
          <a:cs typeface="+mn-cs"/>
        </a:defRPr>
      </a:lvl8pPr>
      <a:lvl9pPr marL="17193637" algn="l" defTabSz="4298410" rtl="0" eaLnBrk="1" latinLnBrk="0" hangingPunct="1">
        <a:defRPr sz="85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45" name="Table 44">
            <a:extLst>
              <a:ext uri="{FF2B5EF4-FFF2-40B4-BE49-F238E27FC236}">
                <a16:creationId xmlns:a16="http://schemas.microsoft.com/office/drawing/2014/main" id="{BEAA7000-63C4-634B-9553-C5EA1C756DF4}"/>
              </a:ext>
            </a:extLst>
          </p:cNvPr>
          <p:cNvGraphicFramePr>
            <a:graphicFrameLocks noGrp="1"/>
          </p:cNvGraphicFramePr>
          <p:nvPr userDrawn="1">
            <p:extLst>
              <p:ext uri="{D42A27DB-BD31-4B8C-83A1-F6EECF244321}">
                <p14:modId xmlns:p14="http://schemas.microsoft.com/office/powerpoint/2010/main" val="1482354703"/>
              </p:ext>
            </p:extLst>
          </p:nvPr>
        </p:nvGraphicFramePr>
        <p:xfrm>
          <a:off x="-13167360" y="34253"/>
          <a:ext cx="12558753" cy="42958254"/>
        </p:xfrm>
        <a:graphic>
          <a:graphicData uri="http://schemas.openxmlformats.org/drawingml/2006/table">
            <a:tbl>
              <a:tblPr firstRow="1" bandRow="1">
                <a:tableStyleId>{5C22544A-7EE6-4342-B048-85BDC9FD1C3A}</a:tableStyleId>
              </a:tblPr>
              <a:tblGrid>
                <a:gridCol w="5385092">
                  <a:extLst>
                    <a:ext uri="{9D8B030D-6E8A-4147-A177-3AD203B41FA5}">
                      <a16:colId xmlns:a16="http://schemas.microsoft.com/office/drawing/2014/main" val="20000"/>
                    </a:ext>
                  </a:extLst>
                </a:gridCol>
                <a:gridCol w="7173661">
                  <a:extLst>
                    <a:ext uri="{9D8B030D-6E8A-4147-A177-3AD203B41FA5}">
                      <a16:colId xmlns:a16="http://schemas.microsoft.com/office/drawing/2014/main" val="20001"/>
                    </a:ext>
                  </a:extLst>
                </a:gridCol>
              </a:tblGrid>
              <a:tr h="165576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400" b="0" spc="600" dirty="0">
                          <a:solidFill>
                            <a:srgbClr val="1F3A4E"/>
                          </a:solidFill>
                          <a:latin typeface="Arial Black" panose="020B0A04020102020204" pitchFamily="34" charset="0"/>
                        </a:rPr>
                        <a:t>QUICK START GUIDE</a:t>
                      </a:r>
                      <a:br>
                        <a:rPr lang="en-US" sz="4400" b="0" spc="600" dirty="0">
                          <a:solidFill>
                            <a:srgbClr val="1F3A4E"/>
                          </a:solidFill>
                          <a:latin typeface="Arial Black" panose="020B0A04020102020204" pitchFamily="34" charset="0"/>
                        </a:rPr>
                      </a:br>
                      <a:r>
                        <a:rPr lang="en-US" sz="3600" b="1" spc="0" dirty="0">
                          <a:solidFill>
                            <a:srgbClr val="FF0000"/>
                          </a:solidFill>
                          <a:latin typeface="Trebuchet MS" pitchFamily="34" charset="0"/>
                        </a:rPr>
                        <a:t>(THIS SIDEBAR WILL NOT PRINT)</a:t>
                      </a:r>
                      <a:endParaRPr lang="en-US" sz="44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5089937">
                <a:tc gridSpan="2">
                  <a:txBody>
                    <a:bodyPr/>
                    <a:lstStyle/>
                    <a:p>
                      <a:pPr defTabSz="3765639"/>
                      <a:r>
                        <a:rPr lang="en-US" sz="2800" i="0" dirty="0">
                          <a:solidFill>
                            <a:srgbClr val="D9D9D9"/>
                          </a:solidFill>
                          <a:latin typeface="Arial"/>
                          <a:cs typeface="Arial"/>
                        </a:rPr>
                        <a:t>This PowerPoint template produces a </a:t>
                      </a:r>
                      <a:r>
                        <a:rPr lang="en-US" sz="2800" i="0" dirty="0">
                          <a:solidFill>
                            <a:srgbClr val="FFC000"/>
                          </a:solidFill>
                          <a:latin typeface="Arial"/>
                          <a:cs typeface="Arial"/>
                        </a:rPr>
                        <a:t>A0 </a:t>
                      </a:r>
                      <a:r>
                        <a:rPr lang="en-US" sz="2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800" i="0" dirty="0">
                        <a:solidFill>
                          <a:srgbClr val="D9D9D9"/>
                        </a:solidFill>
                        <a:latin typeface="Arial"/>
                        <a:cs typeface="Arial"/>
                      </a:endParaRPr>
                    </a:p>
                    <a:p>
                      <a:pPr defTabSz="3765639"/>
                      <a:r>
                        <a:rPr lang="en-US" sz="2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800" i="0" dirty="0" err="1">
                          <a:solidFill>
                            <a:srgbClr val="FFC000"/>
                          </a:solidFill>
                          <a:latin typeface="Arial"/>
                          <a:cs typeface="Arial"/>
                        </a:rPr>
                        <a:t>PosterPresentations.com</a:t>
                      </a:r>
                      <a:r>
                        <a:rPr lang="en-US" sz="2800" i="0" dirty="0">
                          <a:solidFill>
                            <a:srgbClr val="D9D9D9"/>
                          </a:solidFill>
                          <a:latin typeface="Arial"/>
                          <a:cs typeface="Arial"/>
                        </a:rPr>
                        <a:t> and click on the  </a:t>
                      </a:r>
                      <a:r>
                        <a:rPr lang="en-US" sz="2800" i="0" dirty="0">
                          <a:solidFill>
                            <a:srgbClr val="FFC000"/>
                          </a:solidFill>
                          <a:latin typeface="Arial"/>
                          <a:cs typeface="Arial"/>
                        </a:rPr>
                        <a:t>HELP DESK</a:t>
                      </a:r>
                      <a:r>
                        <a:rPr lang="en-US" sz="2800" i="0" baseline="0" dirty="0">
                          <a:solidFill>
                            <a:srgbClr val="D9D9D9"/>
                          </a:solidFill>
                          <a:latin typeface="Arial"/>
                          <a:cs typeface="Arial"/>
                        </a:rPr>
                        <a:t> </a:t>
                      </a:r>
                      <a:r>
                        <a:rPr lang="en-US" sz="2800" i="0" dirty="0">
                          <a:solidFill>
                            <a:srgbClr val="D9D9D9"/>
                          </a:solidFill>
                          <a:latin typeface="Arial"/>
                          <a:cs typeface="Arial"/>
                        </a:rPr>
                        <a:t>tab.</a:t>
                      </a:r>
                    </a:p>
                    <a:p>
                      <a:pPr defTabSz="3765639"/>
                      <a:endParaRPr lang="en-US" sz="2800" i="0" dirty="0">
                        <a:solidFill>
                          <a:srgbClr val="D9D9D9"/>
                        </a:solidFill>
                        <a:latin typeface="Arial"/>
                        <a:cs typeface="Arial"/>
                      </a:endParaRPr>
                    </a:p>
                    <a:p>
                      <a:pPr defTabSz="3765639"/>
                      <a:r>
                        <a:rPr lang="en-US" sz="2800" i="0" dirty="0">
                          <a:solidFill>
                            <a:srgbClr val="D9D9D9"/>
                          </a:solidFill>
                          <a:latin typeface="Arial"/>
                          <a:cs typeface="Arial"/>
                        </a:rPr>
                        <a:t>To print your poster using our same-day professional printing service, go online to </a:t>
                      </a:r>
                      <a:r>
                        <a:rPr lang="en-US" sz="2800" i="0" dirty="0" err="1">
                          <a:solidFill>
                            <a:srgbClr val="FFC000"/>
                          </a:solidFill>
                          <a:latin typeface="Arial"/>
                          <a:cs typeface="Arial"/>
                        </a:rPr>
                        <a:t>PosterPresentations.com</a:t>
                      </a:r>
                      <a:r>
                        <a:rPr lang="en-US" sz="2800" i="0" dirty="0">
                          <a:solidFill>
                            <a:srgbClr val="D9D9D9"/>
                          </a:solidFill>
                          <a:latin typeface="Arial"/>
                          <a:cs typeface="Arial"/>
                        </a:rPr>
                        <a:t> and click on "</a:t>
                      </a:r>
                      <a:r>
                        <a:rPr lang="en-US" sz="2800" i="0" dirty="0">
                          <a:solidFill>
                            <a:srgbClr val="FFC000"/>
                          </a:solidFill>
                          <a:latin typeface="Arial"/>
                          <a:cs typeface="Arial"/>
                        </a:rPr>
                        <a:t>Order your poster</a:t>
                      </a:r>
                      <a:r>
                        <a:rPr lang="en-US" sz="2800" i="0" dirty="0">
                          <a:solidFill>
                            <a:srgbClr val="D9D9D9"/>
                          </a:solidFill>
                          <a:latin typeface="Arial"/>
                          <a:cs typeface="Arial"/>
                        </a:rPr>
                        <a:t>".</a:t>
                      </a:r>
                      <a:endParaRPr lang="en-US" sz="28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6071131">
                <a:tc>
                  <a:txBody>
                    <a:bodyPr/>
                    <a:lstStyle/>
                    <a:p>
                      <a:pPr algn="ctr"/>
                      <a:endParaRPr lang="en-US" sz="2800" dirty="0">
                        <a:solidFill>
                          <a:srgbClr val="1F3A4E"/>
                        </a:solidFill>
                      </a:endParaRPr>
                    </a:p>
                    <a:p>
                      <a:pPr algn="ctr"/>
                      <a:endParaRPr lang="en-US" sz="2800" dirty="0">
                        <a:solidFill>
                          <a:srgbClr val="1F3A4E"/>
                        </a:solidFill>
                      </a:endParaRPr>
                    </a:p>
                    <a:p>
                      <a:pPr algn="ctr"/>
                      <a:r>
                        <a:rPr lang="en-US" sz="2800" dirty="0">
                          <a:solidFill>
                            <a:schemeClr val="bg1"/>
                          </a:solidFill>
                          <a:latin typeface="Arial" panose="020B0604020202020204" pitchFamily="34" charset="0"/>
                          <a:cs typeface="Arial" panose="020B0604020202020204" pitchFamily="34" charset="0"/>
                        </a:rPr>
                        <a:t>This is a template for a</a:t>
                      </a:r>
                    </a:p>
                    <a:p>
                      <a:pPr algn="ctr"/>
                      <a:r>
                        <a:rPr lang="en-US" sz="2800" dirty="0">
                          <a:solidFill>
                            <a:schemeClr val="bg1"/>
                          </a:solidFill>
                          <a:latin typeface="Arial" panose="020B0604020202020204" pitchFamily="34" charset="0"/>
                          <a:cs typeface="Arial" panose="020B0604020202020204" pitchFamily="34" charset="0"/>
                        </a:rPr>
                        <a:t>presentation poster </a:t>
                      </a:r>
                      <a:br>
                        <a:rPr lang="en-US" sz="2800" dirty="0">
                          <a:solidFill>
                            <a:schemeClr val="bg1"/>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A0</a:t>
                      </a:r>
                    </a:p>
                    <a:p>
                      <a:pPr marL="0" marR="0" indent="0" algn="ctr" defTabSz="5381713" rtl="0" eaLnBrk="1" fontAlgn="auto" latinLnBrk="0" hangingPunct="1">
                        <a:lnSpc>
                          <a:spcPct val="100000"/>
                        </a:lnSpc>
                        <a:spcBef>
                          <a:spcPts val="0"/>
                        </a:spcBef>
                        <a:spcAft>
                          <a:spcPts val="0"/>
                        </a:spcAft>
                        <a:buClrTx/>
                        <a:buSzTx/>
                        <a:buFontTx/>
                        <a:buNone/>
                        <a:tabLst/>
                        <a:defRPr/>
                      </a:pPr>
                      <a:r>
                        <a:rPr lang="en-US" sz="2800" dirty="0">
                          <a:solidFill>
                            <a:srgbClr val="FFC000"/>
                          </a:solidFill>
                          <a:latin typeface="Arial" panose="020B0604020202020204" pitchFamily="34" charset="0"/>
                          <a:cs typeface="Arial" panose="020B0604020202020204" pitchFamily="34" charset="0"/>
                        </a:rPr>
                        <a:t>(841mm x 1189mm)</a:t>
                      </a:r>
                    </a:p>
                    <a:p>
                      <a:pPr marL="0" marR="0" indent="0" algn="ctr" defTabSz="5381713" rtl="0" eaLnBrk="1" fontAlgn="auto" latinLnBrk="0" hangingPunct="1">
                        <a:lnSpc>
                          <a:spcPct val="100000"/>
                        </a:lnSpc>
                        <a:spcBef>
                          <a:spcPts val="0"/>
                        </a:spcBef>
                        <a:spcAft>
                          <a:spcPts val="0"/>
                        </a:spcAft>
                        <a:buClrTx/>
                        <a:buSzTx/>
                        <a:buFontTx/>
                        <a:buNone/>
                        <a:tabLst/>
                        <a:defRPr/>
                      </a:pPr>
                      <a:r>
                        <a:rPr lang="en-US" sz="2800" dirty="0">
                          <a:solidFill>
                            <a:srgbClr val="FFC000"/>
                          </a:solidFill>
                          <a:latin typeface="Arial" panose="020B0604020202020204" pitchFamily="34" charset="0"/>
                          <a:cs typeface="Arial" panose="020B0604020202020204" pitchFamily="34" charset="0"/>
                        </a:rPr>
                        <a:t>(33.11 x 46.81 inches)</a:t>
                      </a:r>
                      <a:br>
                        <a:rPr lang="en-US" sz="2800" dirty="0">
                          <a:solidFill>
                            <a:schemeClr val="bg1"/>
                          </a:solidFill>
                          <a:latin typeface="Arial" panose="020B0604020202020204" pitchFamily="34" charset="0"/>
                          <a:cs typeface="Arial" panose="020B0604020202020204" pitchFamily="34" charset="0"/>
                        </a:rPr>
                      </a:br>
                      <a:endParaRPr lang="en-US" sz="2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200" b="1" baseline="0" dirty="0">
                          <a:solidFill>
                            <a:srgbClr val="FFC000"/>
                          </a:solidFill>
                          <a:latin typeface="Arial" panose="020B0604020202020204" pitchFamily="34" charset="0"/>
                          <a:cs typeface="Arial" panose="020B0604020202020204" pitchFamily="34" charset="0"/>
                        </a:rPr>
                        <a:t>Important: Check the template size</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800" b="0" baseline="0" dirty="0">
                          <a:solidFill>
                            <a:srgbClr val="D9D9D9"/>
                          </a:solidFill>
                          <a:latin typeface="Arial" panose="020B0604020202020204" pitchFamily="34" charset="0"/>
                          <a:cs typeface="Arial" panose="020B0604020202020204" pitchFamily="34" charset="0"/>
                        </a:rPr>
                      </a:br>
                      <a:endParaRPr lang="en-US" sz="2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4613954">
                <a:tc>
                  <a:txBody>
                    <a:bodyPr/>
                    <a:lstStyle/>
                    <a:p>
                      <a:endParaRPr lang="en-US" sz="2800" dirty="0">
                        <a:solidFill>
                          <a:srgbClr val="1F3A4E"/>
                        </a:solidFill>
                      </a:endParaRPr>
                    </a:p>
                  </a:txBody>
                  <a:tcPr>
                    <a:blipFill rotWithShape="1">
                      <a:blip r:embed="rId4"/>
                      <a:stretch>
                        <a:fillRect/>
                      </a:stretch>
                    </a:blipFill>
                  </a:tcPr>
                </a:tc>
                <a:tc>
                  <a:txBody>
                    <a:bodyPr/>
                    <a:lstStyle/>
                    <a:p>
                      <a:pPr algn="l"/>
                      <a:r>
                        <a:rPr lang="en-US" sz="3200" b="1" baseline="0" dirty="0">
                          <a:solidFill>
                            <a:srgbClr val="FFC000"/>
                          </a:solidFill>
                          <a:latin typeface="Arial" panose="020B0604020202020204" pitchFamily="34" charset="0"/>
                          <a:cs typeface="Arial" panose="020B0604020202020204" pitchFamily="34" charset="0"/>
                        </a:rPr>
                        <a:t>How to </a:t>
                      </a:r>
                      <a:r>
                        <a:rPr lang="en-US" sz="4800" b="1" baseline="0" dirty="0">
                          <a:solidFill>
                            <a:srgbClr val="FFC000"/>
                          </a:solidFill>
                          <a:latin typeface="Arial" panose="020B0604020202020204" pitchFamily="34" charset="0"/>
                          <a:cs typeface="Arial" panose="020B0604020202020204" pitchFamily="34" charset="0"/>
                        </a:rPr>
                        <a:t>Zoom in </a:t>
                      </a:r>
                      <a:r>
                        <a:rPr lang="en-US" sz="3200" b="1" baseline="0" dirty="0">
                          <a:solidFill>
                            <a:srgbClr val="FFC000"/>
                          </a:solidFill>
                          <a:latin typeface="Arial" panose="020B0604020202020204" pitchFamily="34" charset="0"/>
                          <a:cs typeface="Arial" panose="020B0604020202020204" pitchFamily="34" charset="0"/>
                        </a:rPr>
                        <a:t>and </a:t>
                      </a:r>
                      <a:r>
                        <a:rPr lang="en-US" sz="2400" b="1" baseline="0" dirty="0">
                          <a:solidFill>
                            <a:srgbClr val="FFC000"/>
                          </a:solidFill>
                          <a:latin typeface="Arial" panose="020B0604020202020204" pitchFamily="34" charset="0"/>
                          <a:cs typeface="Arial" panose="020B0604020202020204" pitchFamily="34" charset="0"/>
                        </a:rPr>
                        <a:t>out</a:t>
                      </a:r>
                      <a:endParaRPr lang="en-US" sz="3200" b="1" baseline="0" dirty="0">
                        <a:solidFill>
                          <a:srgbClr val="FFC000"/>
                        </a:solidFill>
                        <a:latin typeface="Arial" panose="020B0604020202020204" pitchFamily="34" charset="0"/>
                        <a:cs typeface="Arial" panose="020B0604020202020204" pitchFamily="34" charset="0"/>
                      </a:endParaRPr>
                    </a:p>
                    <a:p>
                      <a:pPr algn="l"/>
                      <a:r>
                        <a:rPr lang="en-US" sz="2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1. </a:t>
                      </a:r>
                      <a:r>
                        <a:rPr lang="en-US" sz="2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2. </a:t>
                      </a:r>
                      <a:r>
                        <a:rPr lang="en-US" sz="2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2820929">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3200" b="1" baseline="0" dirty="0">
                          <a:solidFill>
                            <a:srgbClr val="FFC000"/>
                          </a:solidFill>
                          <a:latin typeface="Arial" panose="020B0604020202020204" pitchFamily="34" charset="0"/>
                          <a:cs typeface="Arial" panose="020B0604020202020204" pitchFamily="34" charset="0"/>
                        </a:rPr>
                        <a:t>Ruler and Guides</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5580535">
                <a:tc>
                  <a:txBody>
                    <a:bodyPr/>
                    <a:lstStyle/>
                    <a:p>
                      <a:endParaRPr lang="en-US" sz="2800" dirty="0">
                        <a:solidFill>
                          <a:srgbClr val="1F3A4E"/>
                        </a:solidFill>
                      </a:endParaRPr>
                    </a:p>
                  </a:txBody>
                  <a:tcPr>
                    <a:blipFill rotWithShape="1">
                      <a:blip r:embed="rId5"/>
                      <a:stretch>
                        <a:fillRect/>
                      </a:stretch>
                    </a:blipFill>
                  </a:tcPr>
                </a:tc>
                <a:tc>
                  <a:txBody>
                    <a:bodyPr/>
                    <a:lstStyle/>
                    <a:p>
                      <a:pPr marL="0" lvl="1" indent="0" algn="l" defTabSz="114300"/>
                      <a:r>
                        <a:rPr lang="en-US" sz="3200" b="1" baseline="0" dirty="0">
                          <a:solidFill>
                            <a:srgbClr val="FFC000"/>
                          </a:solidFill>
                          <a:latin typeface="Arial" panose="020B0604020202020204" pitchFamily="34" charset="0"/>
                          <a:cs typeface="Arial" panose="020B0604020202020204" pitchFamily="34" charset="0"/>
                        </a:rPr>
                        <a:t>Headers and text containers</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4538017">
                <a:tc gridSpan="2">
                  <a:txBody>
                    <a:bodyPr/>
                    <a:lstStyle/>
                    <a:p>
                      <a:r>
                        <a:rPr lang="en-US" sz="3200" b="1" dirty="0">
                          <a:solidFill>
                            <a:srgbClr val="FFC000"/>
                          </a:solidFill>
                          <a:latin typeface="Arial" panose="020B0604020202020204" pitchFamily="34" charset="0"/>
                          <a:cs typeface="Arial" panose="020B0604020202020204" pitchFamily="34" charset="0"/>
                        </a:rPr>
                        <a:t>Adding content to the poster</a:t>
                      </a:r>
                    </a:p>
                    <a:p>
                      <a:r>
                        <a:rPr lang="en-US" sz="2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300490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642862">
                <a:tc gridSpan="2">
                  <a:txBody>
                    <a:bodyPr/>
                    <a:lstStyle/>
                    <a:p>
                      <a:endParaRPr lang="en-US" sz="2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6"/>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326691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67330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chemeClr val="bg1"/>
                        </a:solidFill>
                        <a:latin typeface="Arial"/>
                        <a:cs typeface="Arial"/>
                      </a:endParaRPr>
                    </a:p>
                  </a:txBody>
                  <a:tcPr marL="182880" marT="137160">
                    <a:blipFill rotWithShape="1">
                      <a:blip r:embed="rId7"/>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pSp>
        <p:nvGrpSpPr>
          <p:cNvPr id="10" name="Group 9">
            <a:extLst>
              <a:ext uri="{FF2B5EF4-FFF2-40B4-BE49-F238E27FC236}">
                <a16:creationId xmlns:a16="http://schemas.microsoft.com/office/drawing/2014/main" id="{7E06FA09-675E-1246-B9EB-861515C837B9}"/>
              </a:ext>
            </a:extLst>
          </p:cNvPr>
          <p:cNvGrpSpPr/>
          <p:nvPr userDrawn="1"/>
        </p:nvGrpSpPr>
        <p:grpSpPr>
          <a:xfrm>
            <a:off x="0" y="0"/>
            <a:ext cx="30275213" cy="42803763"/>
            <a:chOff x="-168590" y="-228600"/>
            <a:chExt cx="30602624" cy="43260963"/>
          </a:xfrm>
        </p:grpSpPr>
        <p:sp>
          <p:nvSpPr>
            <p:cNvPr id="11" name="Freeform 10">
              <a:extLst>
                <a:ext uri="{FF2B5EF4-FFF2-40B4-BE49-F238E27FC236}">
                  <a16:creationId xmlns:a16="http://schemas.microsoft.com/office/drawing/2014/main" id="{E006F6D7-CCFC-E044-959A-F912839516C2}"/>
                </a:ext>
              </a:extLst>
            </p:cNvPr>
            <p:cNvSpPr/>
            <p:nvPr userDrawn="1"/>
          </p:nvSpPr>
          <p:spPr>
            <a:xfrm>
              <a:off x="-118869" y="-204883"/>
              <a:ext cx="30552903" cy="43237246"/>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79000">
                  <a:schemeClr val="accent1">
                    <a:lumMod val="40000"/>
                    <a:lumOff val="60000"/>
                  </a:schemeClr>
                </a:gs>
                <a:gs pos="13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a:extLst>
                <a:ext uri="{FF2B5EF4-FFF2-40B4-BE49-F238E27FC236}">
                  <a16:creationId xmlns:a16="http://schemas.microsoft.com/office/drawing/2014/main" id="{26C56D18-3655-3747-951C-555513715F37}"/>
                </a:ext>
              </a:extLst>
            </p:cNvPr>
            <p:cNvSpPr/>
            <p:nvPr userDrawn="1"/>
          </p:nvSpPr>
          <p:spPr>
            <a:xfrm flipH="1" flipV="1">
              <a:off x="-118870" y="-204883"/>
              <a:ext cx="30552902" cy="43214998"/>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41000">
                  <a:schemeClr val="bg2"/>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a:extLst>
                <a:ext uri="{FF2B5EF4-FFF2-40B4-BE49-F238E27FC236}">
                  <a16:creationId xmlns:a16="http://schemas.microsoft.com/office/drawing/2014/main" id="{4CE72B1E-B47B-3147-AA5D-BA8C51B971C5}"/>
                </a:ext>
              </a:extLst>
            </p:cNvPr>
            <p:cNvSpPr/>
            <p:nvPr userDrawn="1"/>
          </p:nvSpPr>
          <p:spPr>
            <a:xfrm>
              <a:off x="-168590" y="-228600"/>
              <a:ext cx="30602624" cy="43260963"/>
            </a:xfrm>
            <a:custGeom>
              <a:avLst/>
              <a:gdLst>
                <a:gd name="connsiteX0" fmla="*/ 36576 w 39026592"/>
                <a:gd name="connsiteY0" fmla="*/ 0 h 30614112"/>
                <a:gd name="connsiteX1" fmla="*/ 15837408 w 39026592"/>
                <a:gd name="connsiteY1" fmla="*/ 30614112 h 30614112"/>
                <a:gd name="connsiteX2" fmla="*/ 39026592 w 39026592"/>
                <a:gd name="connsiteY2" fmla="*/ 13350240 h 30614112"/>
                <a:gd name="connsiteX3" fmla="*/ 0 w 39026592"/>
                <a:gd name="connsiteY3" fmla="*/ 73152 h 30614112"/>
                <a:gd name="connsiteX4" fmla="*/ 109728 w 39026592"/>
                <a:gd name="connsiteY4" fmla="*/ 146304 h 3061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6592" h="30614112">
                  <a:moveTo>
                    <a:pt x="36576" y="0"/>
                  </a:moveTo>
                  <a:lnTo>
                    <a:pt x="15837408" y="30614112"/>
                  </a:lnTo>
                  <a:lnTo>
                    <a:pt x="39026592" y="13350240"/>
                  </a:lnTo>
                  <a:lnTo>
                    <a:pt x="0" y="73152"/>
                  </a:lnTo>
                  <a:lnTo>
                    <a:pt x="109728" y="146304"/>
                  </a:lnTo>
                </a:path>
              </a:pathLst>
            </a:custGeom>
            <a:gradFill flip="none" rotWithShape="1">
              <a:gsLst>
                <a:gs pos="0">
                  <a:schemeClr val="bg1"/>
                </a:gs>
                <a:gs pos="76000">
                  <a:schemeClr val="accent1">
                    <a:lumMod val="30000"/>
                    <a:lumOff val="70000"/>
                    <a:alpha val="0"/>
                  </a:schemeClr>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4">
              <a:extLst>
                <a:ext uri="{FF2B5EF4-FFF2-40B4-BE49-F238E27FC236}">
                  <a16:creationId xmlns:a16="http://schemas.microsoft.com/office/drawing/2014/main" id="{917A8846-C6D5-4E46-8040-799BB67DBBC0}"/>
                </a:ext>
              </a:extLst>
            </p:cNvPr>
            <p:cNvSpPr txBox="1">
              <a:spLocks noChangeArrowheads="1"/>
            </p:cNvSpPr>
            <p:nvPr userDrawn="1"/>
          </p:nvSpPr>
          <p:spPr bwMode="auto">
            <a:xfrm>
              <a:off x="1538296" y="41883654"/>
              <a:ext cx="2234591" cy="331393"/>
            </a:xfrm>
            <a:prstGeom prst="rect">
              <a:avLst/>
            </a:prstGeom>
            <a:noFill/>
            <a:ln w="9525">
              <a:noFill/>
              <a:miter lim="800000"/>
              <a:headEnd/>
              <a:tailEnd/>
            </a:ln>
            <a:effectLst/>
          </p:spPr>
          <p:txBody>
            <a:bodyPr wrap="square" lIns="89381" tIns="44682" rIns="89381" bIns="44682">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000" b="1" dirty="0">
                  <a:solidFill>
                    <a:schemeClr val="bg1">
                      <a:lumMod val="75000"/>
                    </a:schemeClr>
                  </a:solidFill>
                  <a:latin typeface="Arial" charset="0"/>
                </a:rPr>
                <a:t>www.PosterPresentations.com</a:t>
              </a:r>
            </a:p>
          </p:txBody>
        </p:sp>
      </p:grpSp>
      <p:graphicFrame>
        <p:nvGraphicFramePr>
          <p:cNvPr id="9" name="Table 8">
            <a:extLst>
              <a:ext uri="{FF2B5EF4-FFF2-40B4-BE49-F238E27FC236}">
                <a16:creationId xmlns:a16="http://schemas.microsoft.com/office/drawing/2014/main" id="{1B845084-6B58-A142-BBBF-9336C3AFAFFE}"/>
              </a:ext>
            </a:extLst>
          </p:cNvPr>
          <p:cNvGraphicFramePr>
            <a:graphicFrameLocks noGrp="1"/>
          </p:cNvGraphicFramePr>
          <p:nvPr userDrawn="1">
            <p:extLst>
              <p:ext uri="{D42A27DB-BD31-4B8C-83A1-F6EECF244321}">
                <p14:modId xmlns:p14="http://schemas.microsoft.com/office/powerpoint/2010/main" val="3304044992"/>
              </p:ext>
            </p:extLst>
          </p:nvPr>
        </p:nvGraphicFramePr>
        <p:xfrm>
          <a:off x="30776244" y="0"/>
          <a:ext cx="12607943" cy="42781749"/>
        </p:xfrm>
        <a:graphic>
          <a:graphicData uri="http://schemas.openxmlformats.org/drawingml/2006/table">
            <a:tbl>
              <a:tblPr firstRow="1" bandRow="1">
                <a:tableStyleId>{5C22544A-7EE6-4342-B048-85BDC9FD1C3A}</a:tableStyleId>
              </a:tblPr>
              <a:tblGrid>
                <a:gridCol w="4947323">
                  <a:extLst>
                    <a:ext uri="{9D8B030D-6E8A-4147-A177-3AD203B41FA5}">
                      <a16:colId xmlns:a16="http://schemas.microsoft.com/office/drawing/2014/main" val="20000"/>
                    </a:ext>
                  </a:extLst>
                </a:gridCol>
                <a:gridCol w="1486295">
                  <a:extLst>
                    <a:ext uri="{9D8B030D-6E8A-4147-A177-3AD203B41FA5}">
                      <a16:colId xmlns:a16="http://schemas.microsoft.com/office/drawing/2014/main" val="764104496"/>
                    </a:ext>
                  </a:extLst>
                </a:gridCol>
                <a:gridCol w="6174325">
                  <a:extLst>
                    <a:ext uri="{9D8B030D-6E8A-4147-A177-3AD203B41FA5}">
                      <a16:colId xmlns:a16="http://schemas.microsoft.com/office/drawing/2014/main" val="4164475170"/>
                    </a:ext>
                  </a:extLst>
                </a:gridCol>
              </a:tblGrid>
              <a:tr h="1660717">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400" b="0" spc="600" dirty="0">
                          <a:solidFill>
                            <a:srgbClr val="1F3A4E"/>
                          </a:solidFill>
                          <a:latin typeface="Arial Black" panose="020B0A04020102020204" pitchFamily="34" charset="0"/>
                        </a:rPr>
                        <a:t>QUICK START GUIDE</a:t>
                      </a:r>
                      <a:br>
                        <a:rPr lang="en-US" sz="4400" b="0" spc="600" dirty="0">
                          <a:solidFill>
                            <a:srgbClr val="1F3A4E"/>
                          </a:solidFill>
                          <a:latin typeface="Arial Black" panose="020B0A04020102020204" pitchFamily="34" charset="0"/>
                        </a:rPr>
                      </a:br>
                      <a:r>
                        <a:rPr lang="en-US" sz="3600" b="1" spc="0" dirty="0">
                          <a:solidFill>
                            <a:srgbClr val="FF0000"/>
                          </a:solidFill>
                          <a:latin typeface="Trebuchet MS" pitchFamily="34" charset="0"/>
                        </a:rPr>
                        <a:t>(THIS SIDEBAR WILL NOT PRINT)</a:t>
                      </a:r>
                      <a:endParaRPr lang="en-US" sz="44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979388">
                <a:tc gridSpan="3">
                  <a:txBody>
                    <a:bodyPr/>
                    <a:lstStyle/>
                    <a:p>
                      <a:pPr algn="l"/>
                      <a:r>
                        <a:rPr lang="en-US" sz="32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8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800" dirty="0">
                          <a:solidFill>
                            <a:srgbClr val="FFC000"/>
                          </a:solidFill>
                          <a:hlinkClick r:id="rId8">
                            <a:extLst>
                              <a:ext uri="{A12FA001-AC4F-418D-AE19-62706E023703}">
                                <ahyp:hlinkClr xmlns:ahyp="http://schemas.microsoft.com/office/drawing/2018/hyperlinkcolor" val="tx"/>
                              </a:ext>
                            </a:extLst>
                          </a:hlinkClick>
                        </a:rPr>
                        <a:t>https://www.posterpresentations.com/how-to-change-the-research-poster-template-colors.html</a:t>
                      </a:r>
                      <a:endParaRPr lang="en-US" sz="2800" dirty="0">
                        <a:solidFill>
                          <a:srgbClr val="FFC000"/>
                        </a:solidFill>
                      </a:endParaRPr>
                    </a:p>
                    <a:p>
                      <a:pPr marL="0" indent="0" algn="l" defTabSz="114300"/>
                      <a:endParaRPr lang="en-US" sz="2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8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933721">
                <a:tc gridSpan="3">
                  <a:txBody>
                    <a:bodyPr/>
                    <a:lstStyle/>
                    <a:p>
                      <a:r>
                        <a:rPr lang="en-US" sz="3200" b="1" dirty="0">
                          <a:solidFill>
                            <a:srgbClr val="FFC000"/>
                          </a:solidFill>
                          <a:latin typeface="Arial" panose="020B0604020202020204" pitchFamily="34" charset="0"/>
                          <a:cs typeface="Arial" panose="020B0604020202020204" pitchFamily="34" charset="0"/>
                        </a:rPr>
                        <a:t>How to change the column layout configuration</a:t>
                      </a:r>
                    </a:p>
                    <a:p>
                      <a:r>
                        <a:rPr lang="en-US" sz="2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800" dirty="0">
                          <a:solidFill>
                            <a:srgbClr val="D9D9D9"/>
                          </a:solidFill>
                          <a:latin typeface="Arial" panose="020B0604020202020204" pitchFamily="34" charset="0"/>
                          <a:cs typeface="Arial" panose="020B0604020202020204" pitchFamily="34" charset="0"/>
                        </a:rPr>
                        <a:t>You can see a tutorial here: </a:t>
                      </a:r>
                      <a:r>
                        <a:rPr lang="en-US" sz="2800" u="sng" dirty="0">
                          <a:solidFill>
                            <a:srgbClr val="FFC000"/>
                          </a:solidFill>
                          <a:latin typeface="Arial" panose="020B0604020202020204" pitchFamily="34" charset="0"/>
                          <a:cs typeface="Arial" panose="020B0604020202020204" pitchFamily="34" charset="0"/>
                        </a:rPr>
                        <a:t>https://</a:t>
                      </a:r>
                      <a:r>
                        <a:rPr lang="en-US" sz="2800" u="sng" dirty="0" err="1">
                          <a:solidFill>
                            <a:srgbClr val="FFC000"/>
                          </a:solidFill>
                          <a:latin typeface="Arial" panose="020B0604020202020204" pitchFamily="34" charset="0"/>
                          <a:cs typeface="Arial" panose="020B0604020202020204" pitchFamily="34" charset="0"/>
                        </a:rPr>
                        <a:t>www.posterpresentations.com</a:t>
                      </a:r>
                      <a:r>
                        <a:rPr lang="en-US" sz="2800" u="sng" dirty="0">
                          <a:solidFill>
                            <a:srgbClr val="FFC000"/>
                          </a:solidFill>
                          <a:latin typeface="Arial" panose="020B0604020202020204" pitchFamily="34" charset="0"/>
                          <a:cs typeface="Arial" panose="020B0604020202020204" pitchFamily="34" charset="0"/>
                        </a:rPr>
                        <a:t>/how-to-change-the-column-</a:t>
                      </a:r>
                      <a:r>
                        <a:rPr lang="en-US" sz="2800" u="sng" dirty="0" err="1">
                          <a:solidFill>
                            <a:srgbClr val="FFC000"/>
                          </a:solidFill>
                          <a:latin typeface="Arial" panose="020B0604020202020204" pitchFamily="34" charset="0"/>
                          <a:cs typeface="Arial" panose="020B0604020202020204" pitchFamily="34" charset="0"/>
                        </a:rPr>
                        <a:t>configuration.html</a:t>
                      </a:r>
                      <a:endParaRPr lang="en-US" sz="60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338318">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panose="020B0604020202020204" pitchFamily="34" charset="0"/>
                          <a:cs typeface="Arial" panose="020B0604020202020204" pitchFamily="34" charset="0"/>
                        </a:rPr>
                        <a:t>The Quick Start</a:t>
                      </a:r>
                      <a:r>
                        <a:rPr lang="en-US" sz="2800" baseline="0" noProof="0" dirty="0">
                          <a:solidFill>
                            <a:srgbClr val="D9D9D9"/>
                          </a:solidFill>
                          <a:latin typeface="Arial" panose="020B0604020202020204" pitchFamily="34" charset="0"/>
                          <a:cs typeface="Arial" panose="020B0604020202020204" pitchFamily="34" charset="0"/>
                        </a:rPr>
                        <a:t> Guides</a:t>
                      </a:r>
                      <a:r>
                        <a:rPr lang="en-US" sz="2800" noProof="0" dirty="0">
                          <a:solidFill>
                            <a:srgbClr val="D9D9D9"/>
                          </a:solidFill>
                          <a:latin typeface="Arial" panose="020B0604020202020204" pitchFamily="34" charset="0"/>
                          <a:cs typeface="Arial" panose="020B0604020202020204" pitchFamily="34" charset="0"/>
                        </a:rPr>
                        <a:t> </a:t>
                      </a:r>
                      <a:r>
                        <a:rPr lang="en-US" sz="2800" u="sng" noProof="0" dirty="0">
                          <a:solidFill>
                            <a:srgbClr val="D9D9D9"/>
                          </a:solidFill>
                          <a:latin typeface="Arial" panose="020B0604020202020204" pitchFamily="34" charset="0"/>
                          <a:cs typeface="Arial" panose="020B0604020202020204" pitchFamily="34" charset="0"/>
                        </a:rPr>
                        <a:t>are outside the template’s printable area</a:t>
                      </a:r>
                      <a:r>
                        <a:rPr lang="en-US" sz="2800" noProof="0" dirty="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dirty="0">
                          <a:solidFill>
                            <a:srgbClr val="D9D9D9"/>
                          </a:solidFill>
                          <a:latin typeface="Arial" panose="020B0604020202020204" pitchFamily="34" charset="0"/>
                          <a:cs typeface="Arial" panose="020B0604020202020204" pitchFamily="34" charset="0"/>
                        </a:rPr>
                        <a:t>To hide the guides click on the </a:t>
                      </a:r>
                      <a:r>
                        <a:rPr lang="en-US" sz="2800" b="1" baseline="0" noProof="0" dirty="0">
                          <a:solidFill>
                            <a:srgbClr val="D9D9D9"/>
                          </a:solidFill>
                          <a:latin typeface="Arial" panose="020B0604020202020204" pitchFamily="34" charset="0"/>
                          <a:cs typeface="Arial" panose="020B0604020202020204" pitchFamily="34" charset="0"/>
                        </a:rPr>
                        <a:t>Home</a:t>
                      </a:r>
                      <a:r>
                        <a:rPr lang="en-US" sz="2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dirty="0">
                          <a:solidFill>
                            <a:srgbClr val="D9D9D9"/>
                          </a:solidFill>
                          <a:latin typeface="Arial" panose="020B0604020202020204" pitchFamily="34" charset="0"/>
                          <a:cs typeface="Arial" panose="020B0604020202020204" pitchFamily="34" charset="0"/>
                        </a:rPr>
                        <a:t>Layout</a:t>
                      </a:r>
                      <a:r>
                        <a:rPr lang="en-US" sz="2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dirty="0">
                          <a:solidFill>
                            <a:srgbClr val="D9D9D9"/>
                          </a:solidFill>
                          <a:latin typeface="Arial" panose="020B0604020202020204" pitchFamily="34" charset="0"/>
                          <a:cs typeface="Arial" panose="020B0604020202020204" pitchFamily="34" charset="0"/>
                        </a:rPr>
                        <a:t>Without Guides </a:t>
                      </a:r>
                      <a:r>
                        <a:rPr lang="en-US" sz="2800" b="0" baseline="0" noProof="0" dirty="0">
                          <a:solidFill>
                            <a:srgbClr val="D9D9D9"/>
                          </a:solidFill>
                          <a:latin typeface="Arial" panose="020B0604020202020204" pitchFamily="34" charset="0"/>
                          <a:cs typeface="Arial" panose="020B0604020202020204" pitchFamily="34" charset="0"/>
                        </a:rPr>
                        <a:t>layout</a:t>
                      </a:r>
                      <a:r>
                        <a:rPr lang="en-US" sz="2800" baseline="0" noProof="0" dirty="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758726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6445253">
                <a:tc>
                  <a:txBody>
                    <a:bodyPr/>
                    <a:lstStyle/>
                    <a:p>
                      <a:pPr rtl="0"/>
                      <a:r>
                        <a:rPr lang="en-US" sz="3200" b="1" dirty="0">
                          <a:solidFill>
                            <a:srgbClr val="FFC000"/>
                          </a:solidFill>
                          <a:latin typeface="Arial" panose="020B0604020202020204" pitchFamily="34" charset="0"/>
                          <a:cs typeface="Arial" panose="020B0604020202020204" pitchFamily="34" charset="0"/>
                        </a:rPr>
                        <a:t>How to</a:t>
                      </a:r>
                      <a:r>
                        <a:rPr lang="en-US" sz="3200" b="1" baseline="0" dirty="0">
                          <a:solidFill>
                            <a:srgbClr val="FFC000"/>
                          </a:solidFill>
                          <a:latin typeface="Arial" panose="020B0604020202020204" pitchFamily="34" charset="0"/>
                          <a:cs typeface="Arial" panose="020B0604020202020204" pitchFamily="34" charset="0"/>
                        </a:rPr>
                        <a:t> preview your poster prior to printing</a:t>
                      </a:r>
                      <a:endParaRPr lang="en-US" sz="3200" b="1" dirty="0">
                        <a:solidFill>
                          <a:srgbClr val="FFC000"/>
                        </a:solidFill>
                        <a:latin typeface="Arial" panose="020B0604020202020204" pitchFamily="34" charset="0"/>
                        <a:cs typeface="Arial" panose="020B0604020202020204" pitchFamily="34" charset="0"/>
                      </a:endParaRPr>
                    </a:p>
                    <a:p>
                      <a:pPr rtl="0"/>
                      <a:r>
                        <a:rPr lang="en-US" sz="2800" dirty="0">
                          <a:solidFill>
                            <a:srgbClr val="D9D9D9"/>
                          </a:solidFill>
                          <a:latin typeface="Arial" panose="020B0604020202020204" pitchFamily="34" charset="0"/>
                          <a:cs typeface="Arial" panose="020B0604020202020204" pitchFamily="34" charset="0"/>
                        </a:rPr>
                        <a:t>You can preview your poster at any time by pressing the </a:t>
                      </a:r>
                      <a:r>
                        <a:rPr lang="en-US" sz="2800" dirty="0">
                          <a:solidFill>
                            <a:srgbClr val="FFC000"/>
                          </a:solidFill>
                          <a:latin typeface="Arial" panose="020B0604020202020204" pitchFamily="34" charset="0"/>
                          <a:cs typeface="Arial" panose="020B0604020202020204" pitchFamily="34" charset="0"/>
                        </a:rPr>
                        <a:t>F5 key</a:t>
                      </a:r>
                      <a:r>
                        <a:rPr lang="en-US" sz="28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800" dirty="0">
                          <a:solidFill>
                            <a:srgbClr val="FFC000"/>
                          </a:solidFill>
                          <a:latin typeface="Arial" panose="020B0604020202020204" pitchFamily="34" charset="0"/>
                          <a:cs typeface="Arial" panose="020B0604020202020204" pitchFamily="34" charset="0"/>
                        </a:rPr>
                        <a:t>ESC key </a:t>
                      </a:r>
                      <a:r>
                        <a:rPr lang="en-US" sz="28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2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739553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When you are ready to have your poster printed go online to </a:t>
                      </a:r>
                      <a:r>
                        <a:rPr lang="en-US" sz="2800" noProof="0" dirty="0" err="1">
                          <a:solidFill>
                            <a:srgbClr val="FFC000"/>
                          </a:solidFill>
                          <a:latin typeface="Arial"/>
                          <a:cs typeface="Arial"/>
                        </a:rPr>
                        <a:t>PosterPresentations.com</a:t>
                      </a:r>
                      <a:r>
                        <a:rPr lang="en-US" sz="2800" noProof="0" dirty="0">
                          <a:solidFill>
                            <a:srgbClr val="D9D9D9"/>
                          </a:solidFill>
                          <a:latin typeface="Arial"/>
                          <a:cs typeface="Arial"/>
                        </a:rPr>
                        <a:t> and click on the "</a:t>
                      </a:r>
                      <a:r>
                        <a:rPr lang="en-US" sz="2800" noProof="0" dirty="0">
                          <a:solidFill>
                            <a:srgbClr val="FFC000"/>
                          </a:solidFill>
                          <a:latin typeface="Arial"/>
                          <a:cs typeface="Arial"/>
                        </a:rPr>
                        <a:t>Order Your Poster</a:t>
                      </a:r>
                      <a:r>
                        <a:rPr lang="en-US" sz="28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800" noProof="0" dirty="0">
                          <a:solidFill>
                            <a:srgbClr val="D9D9D9"/>
                          </a:solidFill>
                          <a:latin typeface="Arial"/>
                          <a:cs typeface="Arial"/>
                        </a:rPr>
                      </a:br>
                      <a:r>
                        <a:rPr lang="en-US" sz="2800" noProof="0" dirty="0">
                          <a:solidFill>
                            <a:srgbClr val="D9D9D9"/>
                          </a:solidFill>
                          <a:latin typeface="Arial"/>
                          <a:cs typeface="Arial"/>
                        </a:rPr>
                        <a:t>Go to </a:t>
                      </a:r>
                      <a:r>
                        <a:rPr lang="en-US" sz="2800" noProof="0" dirty="0" err="1">
                          <a:solidFill>
                            <a:srgbClr val="FFC000"/>
                          </a:solidFill>
                          <a:latin typeface="Arial"/>
                          <a:cs typeface="Arial"/>
                        </a:rPr>
                        <a:t>PosterPresentations.com</a:t>
                      </a:r>
                      <a:r>
                        <a:rPr lang="en-US" sz="28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458719">
                <a:tc gridSpan="3">
                  <a:txBody>
                    <a:bodyPr/>
                    <a:lstStyle/>
                    <a:p>
                      <a:endParaRPr lang="en-US" sz="2800" dirty="0">
                        <a:solidFill>
                          <a:srgbClr val="1F3A4E"/>
                        </a:solidFill>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982842">
                <a:tc gridSpan="2">
                  <a:txBody>
                    <a:bodyPr/>
                    <a:lstStyle/>
                    <a:p>
                      <a:pPr>
                        <a:lnSpc>
                          <a:spcPts val="2600"/>
                        </a:lnSpc>
                      </a:pPr>
                      <a:r>
                        <a:rPr lang="en-US" sz="2400" dirty="0">
                          <a:solidFill>
                            <a:schemeClr val="bg1">
                              <a:lumMod val="85000"/>
                            </a:schemeClr>
                          </a:solidFill>
                          <a:latin typeface="Arial"/>
                          <a:cs typeface="Arial"/>
                        </a:rPr>
                        <a:t>© 2019</a:t>
                      </a:r>
                      <a:r>
                        <a:rPr lang="en-US" sz="2400" baseline="0" dirty="0">
                          <a:solidFill>
                            <a:schemeClr val="bg1">
                              <a:lumMod val="85000"/>
                            </a:schemeClr>
                          </a:solidFill>
                          <a:latin typeface="Arial"/>
                          <a:cs typeface="Arial"/>
                        </a:rPr>
                        <a:t> </a:t>
                      </a:r>
                      <a:r>
                        <a:rPr lang="en-US" sz="2400" dirty="0" err="1">
                          <a:solidFill>
                            <a:schemeClr val="bg1">
                              <a:lumMod val="85000"/>
                            </a:schemeClr>
                          </a:solidFill>
                          <a:latin typeface="Arial"/>
                          <a:cs typeface="Arial"/>
                        </a:rPr>
                        <a:t>PosterPresentations.com</a:t>
                      </a:r>
                      <a:br>
                        <a:rPr lang="en-US" sz="2400" dirty="0">
                          <a:solidFill>
                            <a:schemeClr val="bg1">
                              <a:lumMod val="85000"/>
                            </a:schemeClr>
                          </a:solidFill>
                          <a:latin typeface="Arial"/>
                          <a:cs typeface="Arial"/>
                        </a:rPr>
                      </a:br>
                      <a:r>
                        <a:rPr lang="en-US" sz="2400" dirty="0">
                          <a:solidFill>
                            <a:schemeClr val="bg1">
                              <a:lumMod val="85000"/>
                            </a:schemeClr>
                          </a:solidFill>
                          <a:latin typeface="Arial"/>
                          <a:cs typeface="Arial"/>
                        </a:rPr>
                        <a:t>2117 Fourth Street ,</a:t>
                      </a:r>
                      <a:r>
                        <a:rPr lang="en-US" sz="2400" baseline="0" dirty="0">
                          <a:solidFill>
                            <a:schemeClr val="bg1">
                              <a:lumMod val="85000"/>
                            </a:schemeClr>
                          </a:solidFill>
                          <a:latin typeface="Arial"/>
                          <a:cs typeface="Arial"/>
                        </a:rPr>
                        <a:t> STE C        </a:t>
                      </a:r>
                    </a:p>
                    <a:p>
                      <a:pPr>
                        <a:lnSpc>
                          <a:spcPts val="2600"/>
                        </a:lnSpc>
                      </a:pPr>
                      <a:r>
                        <a:rPr lang="en-US" sz="2400" baseline="0" dirty="0">
                          <a:solidFill>
                            <a:schemeClr val="bg1">
                              <a:lumMod val="85000"/>
                            </a:schemeClr>
                          </a:solidFill>
                          <a:latin typeface="Arial"/>
                          <a:cs typeface="Arial"/>
                        </a:rPr>
                        <a:t>Berkeley CA 94710 USA</a:t>
                      </a:r>
                      <a:endParaRPr lang="en-US" sz="24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dirty="0">
                          <a:solidFill>
                            <a:srgbClr val="D0D0D0"/>
                          </a:solidFill>
                          <a:latin typeface="Arial"/>
                          <a:cs typeface="Arial"/>
                        </a:rPr>
                        <a:t>For complete tutorials</a:t>
                      </a:r>
                      <a:r>
                        <a:rPr lang="en-US" sz="2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2000" b="1" dirty="0">
                          <a:solidFill>
                            <a:srgbClr val="FFC000"/>
                          </a:solidFill>
                          <a:latin typeface="Arial"/>
                          <a:cs typeface="Arial"/>
                        </a:rPr>
                        <a:t>https://</a:t>
                      </a:r>
                      <a:r>
                        <a:rPr lang="en-US" sz="2000" b="1" dirty="0" err="1">
                          <a:solidFill>
                            <a:srgbClr val="FFC000"/>
                          </a:solidFill>
                          <a:latin typeface="Arial"/>
                          <a:cs typeface="Arial"/>
                        </a:rPr>
                        <a:t>www.posterpresentations.com</a:t>
                      </a:r>
                      <a:r>
                        <a:rPr lang="en-US" sz="2000" b="1" dirty="0">
                          <a:solidFill>
                            <a:srgbClr val="FFC000"/>
                          </a:solidFill>
                          <a:latin typeface="Arial"/>
                          <a:cs typeface="Arial"/>
                        </a:rPr>
                        <a:t>/</a:t>
                      </a:r>
                      <a:r>
                        <a:rPr lang="en-US" sz="2000" b="1" dirty="0" err="1">
                          <a:solidFill>
                            <a:srgbClr val="FFC000"/>
                          </a:solidFill>
                          <a:latin typeface="Arial"/>
                          <a:cs typeface="Arial"/>
                        </a:rPr>
                        <a:t>helpdesk.html</a:t>
                      </a:r>
                      <a:endParaRPr lang="en-US" sz="166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4" r:id="rId1"/>
    <p:sldLayoutId id="2147483688" r:id="rId2"/>
  </p:sldLayoutIdLst>
  <p:txStyles>
    <p:titleStyle>
      <a:lvl1pPr algn="ctr" defTabSz="4298410" rtl="0" eaLnBrk="1" latinLnBrk="0" hangingPunct="1">
        <a:spcBef>
          <a:spcPct val="0"/>
        </a:spcBef>
        <a:buNone/>
        <a:defRPr sz="8500" kern="1200">
          <a:solidFill>
            <a:schemeClr val="bg1"/>
          </a:solidFill>
          <a:latin typeface="Trebuchet MS" pitchFamily="34" charset="0"/>
          <a:ea typeface="+mj-ea"/>
          <a:cs typeface="+mj-cs"/>
        </a:defRPr>
      </a:lvl1pPr>
    </p:titleStyle>
    <p:bodyStyle>
      <a:lvl1pPr marL="1611903" indent="-1611903" algn="l" defTabSz="4298410" rtl="0" eaLnBrk="1" latinLnBrk="0" hangingPunct="1">
        <a:spcBef>
          <a:spcPct val="20000"/>
        </a:spcBef>
        <a:buFont typeface="Arial" pitchFamily="34" charset="0"/>
        <a:buChar char="•"/>
        <a:defRPr sz="15100" kern="1200">
          <a:solidFill>
            <a:schemeClr val="tx1"/>
          </a:solidFill>
          <a:latin typeface="+mn-lt"/>
          <a:ea typeface="+mn-ea"/>
          <a:cs typeface="+mn-cs"/>
        </a:defRPr>
      </a:lvl1pPr>
      <a:lvl2pPr marL="3492457" indent="-1343252" algn="l" defTabSz="4298410" rtl="0" eaLnBrk="1" latinLnBrk="0" hangingPunct="1">
        <a:spcBef>
          <a:spcPct val="20000"/>
        </a:spcBef>
        <a:buFont typeface="Arial" pitchFamily="34" charset="0"/>
        <a:buChar char="–"/>
        <a:defRPr sz="13300" kern="1200">
          <a:solidFill>
            <a:schemeClr val="tx1"/>
          </a:solidFill>
          <a:latin typeface="+mn-lt"/>
          <a:ea typeface="+mn-ea"/>
          <a:cs typeface="+mn-cs"/>
        </a:defRPr>
      </a:lvl2pPr>
      <a:lvl3pPr marL="5373012" indent="-1074603" algn="l" defTabSz="4298410" rtl="0" eaLnBrk="1" latinLnBrk="0" hangingPunct="1">
        <a:spcBef>
          <a:spcPct val="20000"/>
        </a:spcBef>
        <a:buFont typeface="Arial" pitchFamily="34" charset="0"/>
        <a:buChar char="•"/>
        <a:defRPr sz="11300" kern="1200">
          <a:solidFill>
            <a:schemeClr val="tx1"/>
          </a:solidFill>
          <a:latin typeface="+mn-lt"/>
          <a:ea typeface="+mn-ea"/>
          <a:cs typeface="+mn-cs"/>
        </a:defRPr>
      </a:lvl3pPr>
      <a:lvl4pPr marL="7522217"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4pPr>
      <a:lvl5pPr marL="9671420"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5pPr>
      <a:lvl6pPr marL="11820625"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6pPr>
      <a:lvl7pPr marL="1396982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7pPr>
      <a:lvl8pPr marL="16119034"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8pPr>
      <a:lvl9pPr marL="1826823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9pPr>
    </p:bodyStyle>
    <p:otherStyle>
      <a:defPPr>
        <a:defRPr lang="en-US"/>
      </a:defPPr>
      <a:lvl1pPr marL="0" algn="l" defTabSz="4298410" rtl="0" eaLnBrk="1" latinLnBrk="0" hangingPunct="1">
        <a:defRPr sz="8500" kern="1200">
          <a:solidFill>
            <a:schemeClr val="tx1"/>
          </a:solidFill>
          <a:latin typeface="+mn-lt"/>
          <a:ea typeface="+mn-ea"/>
          <a:cs typeface="+mn-cs"/>
        </a:defRPr>
      </a:lvl1pPr>
      <a:lvl2pPr marL="2149205" algn="l" defTabSz="4298410" rtl="0" eaLnBrk="1" latinLnBrk="0" hangingPunct="1">
        <a:defRPr sz="8500" kern="1200">
          <a:solidFill>
            <a:schemeClr val="tx1"/>
          </a:solidFill>
          <a:latin typeface="+mn-lt"/>
          <a:ea typeface="+mn-ea"/>
          <a:cs typeface="+mn-cs"/>
        </a:defRPr>
      </a:lvl2pPr>
      <a:lvl3pPr marL="4298410" algn="l" defTabSz="4298410" rtl="0" eaLnBrk="1" latinLnBrk="0" hangingPunct="1">
        <a:defRPr sz="8500" kern="1200">
          <a:solidFill>
            <a:schemeClr val="tx1"/>
          </a:solidFill>
          <a:latin typeface="+mn-lt"/>
          <a:ea typeface="+mn-ea"/>
          <a:cs typeface="+mn-cs"/>
        </a:defRPr>
      </a:lvl3pPr>
      <a:lvl4pPr marL="6447613" algn="l" defTabSz="4298410" rtl="0" eaLnBrk="1" latinLnBrk="0" hangingPunct="1">
        <a:defRPr sz="8500" kern="1200">
          <a:solidFill>
            <a:schemeClr val="tx1"/>
          </a:solidFill>
          <a:latin typeface="+mn-lt"/>
          <a:ea typeface="+mn-ea"/>
          <a:cs typeface="+mn-cs"/>
        </a:defRPr>
      </a:lvl4pPr>
      <a:lvl5pPr marL="8596817" algn="l" defTabSz="4298410" rtl="0" eaLnBrk="1" latinLnBrk="0" hangingPunct="1">
        <a:defRPr sz="8500" kern="1200">
          <a:solidFill>
            <a:schemeClr val="tx1"/>
          </a:solidFill>
          <a:latin typeface="+mn-lt"/>
          <a:ea typeface="+mn-ea"/>
          <a:cs typeface="+mn-cs"/>
        </a:defRPr>
      </a:lvl5pPr>
      <a:lvl6pPr marL="10746023" algn="l" defTabSz="4298410" rtl="0" eaLnBrk="1" latinLnBrk="0" hangingPunct="1">
        <a:defRPr sz="8500" kern="1200">
          <a:solidFill>
            <a:schemeClr val="tx1"/>
          </a:solidFill>
          <a:latin typeface="+mn-lt"/>
          <a:ea typeface="+mn-ea"/>
          <a:cs typeface="+mn-cs"/>
        </a:defRPr>
      </a:lvl6pPr>
      <a:lvl7pPr marL="12895229" algn="l" defTabSz="4298410" rtl="0" eaLnBrk="1" latinLnBrk="0" hangingPunct="1">
        <a:defRPr sz="8500" kern="1200">
          <a:solidFill>
            <a:schemeClr val="tx1"/>
          </a:solidFill>
          <a:latin typeface="+mn-lt"/>
          <a:ea typeface="+mn-ea"/>
          <a:cs typeface="+mn-cs"/>
        </a:defRPr>
      </a:lvl7pPr>
      <a:lvl8pPr marL="15044432" algn="l" defTabSz="4298410" rtl="0" eaLnBrk="1" latinLnBrk="0" hangingPunct="1">
        <a:defRPr sz="8500" kern="1200">
          <a:solidFill>
            <a:schemeClr val="tx1"/>
          </a:solidFill>
          <a:latin typeface="+mn-lt"/>
          <a:ea typeface="+mn-ea"/>
          <a:cs typeface="+mn-cs"/>
        </a:defRPr>
      </a:lvl8pPr>
      <a:lvl9pPr marL="17193637" algn="l" defTabSz="4298410" rtl="0" eaLnBrk="1" latinLnBrk="0" hangingPunct="1">
        <a:defRPr sz="85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14405"/>
            <a:ext cx="30275213" cy="42818168"/>
            <a:chOff x="0" y="-2308"/>
            <a:chExt cx="9144000" cy="6860308"/>
          </a:xfrm>
        </p:grpSpPr>
        <p:sp>
          <p:nvSpPr>
            <p:cNvPr id="15" name="Rectangle 14"/>
            <p:cNvSpPr/>
            <p:nvPr/>
          </p:nvSpPr>
          <p:spPr>
            <a:xfrm>
              <a:off x="0" y="0"/>
              <a:ext cx="9144000" cy="6858000"/>
            </a:xfrm>
            <a:prstGeom prst="rect">
              <a:avLst/>
            </a:prstGeom>
            <a:blipFill>
              <a:blip r:embed="rId20">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13"/>
            <p:cNvSpPr/>
            <p:nvPr/>
          </p:nvSpPr>
          <p:spPr bwMode="gray">
            <a:xfrm>
              <a:off x="485023" y="1854142"/>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6"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2859206" y="5777107"/>
            <a:ext cx="21011468" cy="4439901"/>
          </a:xfrm>
          <a:prstGeom prst="rect">
            <a:avLst/>
          </a:prstGeom>
        </p:spPr>
        <p:txBody>
          <a:bodyPr vert="horz" lIns="91440" tIns="45720" rIns="91440" bIns="45720" rtlCol="0" anchor="ctr">
            <a:noAutofit/>
          </a:bodyPr>
          <a:lstStyle/>
          <a:p>
            <a:r>
              <a:rPr lang="en-GB"/>
              <a:t>Click to edit Master title style</a:t>
            </a:r>
            <a:endParaRPr lang="en-US" dirty="0"/>
          </a:p>
        </p:txBody>
      </p:sp>
      <p:sp>
        <p:nvSpPr>
          <p:cNvPr id="3" name="Text Placeholder 2"/>
          <p:cNvSpPr>
            <a:spLocks noGrp="1"/>
          </p:cNvSpPr>
          <p:nvPr>
            <p:ph type="body" idx="1"/>
          </p:nvPr>
        </p:nvSpPr>
        <p:spPr>
          <a:xfrm>
            <a:off x="2868734" y="15536181"/>
            <a:ext cx="21001942" cy="22036011"/>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Footer Placeholder 4"/>
          <p:cNvSpPr>
            <a:spLocks noGrp="1"/>
          </p:cNvSpPr>
          <p:nvPr>
            <p:ph type="ftr" sz="quarter" idx="3"/>
          </p:nvPr>
        </p:nvSpPr>
        <p:spPr>
          <a:xfrm>
            <a:off x="1956243" y="39729837"/>
            <a:ext cx="12779540" cy="1427167"/>
          </a:xfrm>
          <a:prstGeom prst="rect">
            <a:avLst/>
          </a:prstGeom>
        </p:spPr>
        <p:txBody>
          <a:bodyPr vert="horz" lIns="91440" tIns="45720" rIns="91440" bIns="45720" rtlCol="0" anchor="b"/>
          <a:lstStyle>
            <a:lvl1pPr algn="l">
              <a:defRPr sz="3311" b="1" i="0">
                <a:solidFill>
                  <a:schemeClr val="accent1"/>
                </a:solidFill>
              </a:defRPr>
            </a:lvl1pPr>
          </a:lstStyle>
          <a:p>
            <a:endParaRPr lang="en-US" sz="2980" dirty="0"/>
          </a:p>
        </p:txBody>
      </p:sp>
      <p:sp>
        <p:nvSpPr>
          <p:cNvPr id="4" name="Date Placeholder 3"/>
          <p:cNvSpPr>
            <a:spLocks noGrp="1"/>
          </p:cNvSpPr>
          <p:nvPr>
            <p:ph type="dt" sz="half" idx="2"/>
          </p:nvPr>
        </p:nvSpPr>
        <p:spPr>
          <a:xfrm>
            <a:off x="25078510" y="39766959"/>
            <a:ext cx="3279811" cy="1427160"/>
          </a:xfrm>
          <a:prstGeom prst="rect">
            <a:avLst/>
          </a:prstGeom>
        </p:spPr>
        <p:txBody>
          <a:bodyPr vert="horz" lIns="91440" tIns="45720" rIns="91440" bIns="45720" rtlCol="0" anchor="b"/>
          <a:lstStyle>
            <a:lvl1pPr algn="r">
              <a:defRPr sz="2980" b="1" i="0">
                <a:solidFill>
                  <a:schemeClr val="accent1"/>
                </a:solidFill>
              </a:defRPr>
            </a:lvl1pPr>
          </a:lstStyle>
          <a:p>
            <a:fld id="{518F8407-7543-42F3-9F9C-8156C56E58B6}" type="datetimeFigureOut">
              <a:rPr lang="en-US" dirty="0"/>
              <a:t>5/23/2023</a:t>
            </a:fld>
            <a:endParaRPr lang="en-US" dirty="0"/>
          </a:p>
        </p:txBody>
      </p:sp>
      <p:sp>
        <p:nvSpPr>
          <p:cNvPr id="17" name="Rectangle 16"/>
          <p:cNvSpPr/>
          <p:nvPr/>
        </p:nvSpPr>
        <p:spPr>
          <a:xfrm>
            <a:off x="25645344" y="0"/>
            <a:ext cx="2270641" cy="6862196"/>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25714160" y="1845783"/>
            <a:ext cx="2081961" cy="4791469"/>
          </a:xfrm>
          <a:prstGeom prst="rect">
            <a:avLst/>
          </a:prstGeom>
        </p:spPr>
        <p:txBody>
          <a:bodyPr vert="horz" lIns="91440" tIns="45720" rIns="91440" bIns="45720" rtlCol="0" anchor="b"/>
          <a:lstStyle>
            <a:lvl1pPr algn="ctr">
              <a:defRPr sz="9271" b="0" i="0">
                <a:solidFill>
                  <a:schemeClr val="bg1"/>
                </a:solidFill>
              </a:defRPr>
            </a:lvl1pPr>
          </a:lstStyle>
          <a:p>
            <a:fld id="{D57F1E4F-1CFF-5643-939E-217C01CDF565}" type="slidenum">
              <a:rPr lang="en-US" dirty="0"/>
              <a:pPr/>
              <a:t>‹#›</a:t>
            </a:fld>
            <a:endParaRPr lang="en-US" dirty="0"/>
          </a:p>
        </p:txBody>
      </p:sp>
      <p:graphicFrame>
        <p:nvGraphicFramePr>
          <p:cNvPr id="8" name="Table 7">
            <a:extLst>
              <a:ext uri="{FF2B5EF4-FFF2-40B4-BE49-F238E27FC236}">
                <a16:creationId xmlns:a16="http://schemas.microsoft.com/office/drawing/2014/main" id="{6366768E-A175-C50B-C5A7-6F25D62A7A69}"/>
              </a:ext>
            </a:extLst>
          </p:cNvPr>
          <p:cNvGraphicFramePr>
            <a:graphicFrameLocks noGrp="1"/>
          </p:cNvGraphicFramePr>
          <p:nvPr userDrawn="1">
            <p:extLst>
              <p:ext uri="{D42A27DB-BD31-4B8C-83A1-F6EECF244321}">
                <p14:modId xmlns:p14="http://schemas.microsoft.com/office/powerpoint/2010/main" val="1482354703"/>
              </p:ext>
            </p:extLst>
          </p:nvPr>
        </p:nvGraphicFramePr>
        <p:xfrm>
          <a:off x="-13167360" y="34253"/>
          <a:ext cx="12558753" cy="42958254"/>
        </p:xfrm>
        <a:graphic>
          <a:graphicData uri="http://schemas.openxmlformats.org/drawingml/2006/table">
            <a:tbl>
              <a:tblPr firstRow="1" bandRow="1">
                <a:tableStyleId>{5C22544A-7EE6-4342-B048-85BDC9FD1C3A}</a:tableStyleId>
              </a:tblPr>
              <a:tblGrid>
                <a:gridCol w="5385092">
                  <a:extLst>
                    <a:ext uri="{9D8B030D-6E8A-4147-A177-3AD203B41FA5}">
                      <a16:colId xmlns:a16="http://schemas.microsoft.com/office/drawing/2014/main" val="20000"/>
                    </a:ext>
                  </a:extLst>
                </a:gridCol>
                <a:gridCol w="7173661">
                  <a:extLst>
                    <a:ext uri="{9D8B030D-6E8A-4147-A177-3AD203B41FA5}">
                      <a16:colId xmlns:a16="http://schemas.microsoft.com/office/drawing/2014/main" val="20001"/>
                    </a:ext>
                  </a:extLst>
                </a:gridCol>
              </a:tblGrid>
              <a:tr h="165576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400" b="0" spc="600" dirty="0">
                          <a:solidFill>
                            <a:srgbClr val="1F3A4E"/>
                          </a:solidFill>
                          <a:latin typeface="Arial Black" panose="020B0A04020102020204" pitchFamily="34" charset="0"/>
                        </a:rPr>
                        <a:t>QUICK START GUIDE</a:t>
                      </a:r>
                      <a:br>
                        <a:rPr lang="en-US" sz="4400" b="0" spc="600" dirty="0">
                          <a:solidFill>
                            <a:srgbClr val="1F3A4E"/>
                          </a:solidFill>
                          <a:latin typeface="Arial Black" panose="020B0A04020102020204" pitchFamily="34" charset="0"/>
                        </a:rPr>
                      </a:br>
                      <a:r>
                        <a:rPr lang="en-US" sz="3600" b="1" spc="0" dirty="0">
                          <a:solidFill>
                            <a:srgbClr val="FF0000"/>
                          </a:solidFill>
                          <a:latin typeface="Trebuchet MS" pitchFamily="34" charset="0"/>
                        </a:rPr>
                        <a:t>(THIS SIDEBAR WILL NOT PRINT)</a:t>
                      </a:r>
                      <a:endParaRPr lang="en-US" sz="44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5089937">
                <a:tc gridSpan="2">
                  <a:txBody>
                    <a:bodyPr/>
                    <a:lstStyle/>
                    <a:p>
                      <a:pPr defTabSz="3765639"/>
                      <a:r>
                        <a:rPr lang="en-US" sz="2800" i="0" dirty="0">
                          <a:solidFill>
                            <a:srgbClr val="D9D9D9"/>
                          </a:solidFill>
                          <a:latin typeface="Arial"/>
                          <a:cs typeface="Arial"/>
                        </a:rPr>
                        <a:t>This PowerPoint template produces a </a:t>
                      </a:r>
                      <a:r>
                        <a:rPr lang="en-US" sz="2800" i="0" dirty="0">
                          <a:solidFill>
                            <a:srgbClr val="FFC000"/>
                          </a:solidFill>
                          <a:latin typeface="Arial"/>
                          <a:cs typeface="Arial"/>
                        </a:rPr>
                        <a:t>A0 </a:t>
                      </a:r>
                      <a:r>
                        <a:rPr lang="en-US" sz="2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800" i="0" dirty="0">
                        <a:solidFill>
                          <a:srgbClr val="D9D9D9"/>
                        </a:solidFill>
                        <a:latin typeface="Arial"/>
                        <a:cs typeface="Arial"/>
                      </a:endParaRPr>
                    </a:p>
                    <a:p>
                      <a:pPr defTabSz="3765639"/>
                      <a:r>
                        <a:rPr lang="en-US" sz="2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800" i="0" dirty="0" err="1">
                          <a:solidFill>
                            <a:srgbClr val="FFC000"/>
                          </a:solidFill>
                          <a:latin typeface="Arial"/>
                          <a:cs typeface="Arial"/>
                        </a:rPr>
                        <a:t>PosterPresentations.com</a:t>
                      </a:r>
                      <a:r>
                        <a:rPr lang="en-US" sz="2800" i="0" dirty="0">
                          <a:solidFill>
                            <a:srgbClr val="D9D9D9"/>
                          </a:solidFill>
                          <a:latin typeface="Arial"/>
                          <a:cs typeface="Arial"/>
                        </a:rPr>
                        <a:t> and click on the  </a:t>
                      </a:r>
                      <a:r>
                        <a:rPr lang="en-US" sz="2800" i="0" dirty="0">
                          <a:solidFill>
                            <a:srgbClr val="FFC000"/>
                          </a:solidFill>
                          <a:latin typeface="Arial"/>
                          <a:cs typeface="Arial"/>
                        </a:rPr>
                        <a:t>HELP DESK</a:t>
                      </a:r>
                      <a:r>
                        <a:rPr lang="en-US" sz="2800" i="0" baseline="0" dirty="0">
                          <a:solidFill>
                            <a:srgbClr val="D9D9D9"/>
                          </a:solidFill>
                          <a:latin typeface="Arial"/>
                          <a:cs typeface="Arial"/>
                        </a:rPr>
                        <a:t> </a:t>
                      </a:r>
                      <a:r>
                        <a:rPr lang="en-US" sz="2800" i="0" dirty="0">
                          <a:solidFill>
                            <a:srgbClr val="D9D9D9"/>
                          </a:solidFill>
                          <a:latin typeface="Arial"/>
                          <a:cs typeface="Arial"/>
                        </a:rPr>
                        <a:t>tab.</a:t>
                      </a:r>
                    </a:p>
                    <a:p>
                      <a:pPr defTabSz="3765639"/>
                      <a:endParaRPr lang="en-US" sz="2800" i="0" dirty="0">
                        <a:solidFill>
                          <a:srgbClr val="D9D9D9"/>
                        </a:solidFill>
                        <a:latin typeface="Arial"/>
                        <a:cs typeface="Arial"/>
                      </a:endParaRPr>
                    </a:p>
                    <a:p>
                      <a:pPr defTabSz="3765639"/>
                      <a:r>
                        <a:rPr lang="en-US" sz="2800" i="0" dirty="0">
                          <a:solidFill>
                            <a:srgbClr val="D9D9D9"/>
                          </a:solidFill>
                          <a:latin typeface="Arial"/>
                          <a:cs typeface="Arial"/>
                        </a:rPr>
                        <a:t>To print your poster using our same-day professional printing service, go online to </a:t>
                      </a:r>
                      <a:r>
                        <a:rPr lang="en-US" sz="2800" i="0" dirty="0" err="1">
                          <a:solidFill>
                            <a:srgbClr val="FFC000"/>
                          </a:solidFill>
                          <a:latin typeface="Arial"/>
                          <a:cs typeface="Arial"/>
                        </a:rPr>
                        <a:t>PosterPresentations.com</a:t>
                      </a:r>
                      <a:r>
                        <a:rPr lang="en-US" sz="2800" i="0" dirty="0">
                          <a:solidFill>
                            <a:srgbClr val="D9D9D9"/>
                          </a:solidFill>
                          <a:latin typeface="Arial"/>
                          <a:cs typeface="Arial"/>
                        </a:rPr>
                        <a:t> and click on "</a:t>
                      </a:r>
                      <a:r>
                        <a:rPr lang="en-US" sz="2800" i="0" dirty="0">
                          <a:solidFill>
                            <a:srgbClr val="FFC000"/>
                          </a:solidFill>
                          <a:latin typeface="Arial"/>
                          <a:cs typeface="Arial"/>
                        </a:rPr>
                        <a:t>Order your poster</a:t>
                      </a:r>
                      <a:r>
                        <a:rPr lang="en-US" sz="2800" i="0" dirty="0">
                          <a:solidFill>
                            <a:srgbClr val="D9D9D9"/>
                          </a:solidFill>
                          <a:latin typeface="Arial"/>
                          <a:cs typeface="Arial"/>
                        </a:rPr>
                        <a:t>".</a:t>
                      </a:r>
                      <a:endParaRPr lang="en-US" sz="28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6071131">
                <a:tc>
                  <a:txBody>
                    <a:bodyPr/>
                    <a:lstStyle/>
                    <a:p>
                      <a:pPr algn="ctr"/>
                      <a:endParaRPr lang="en-US" sz="2800" dirty="0">
                        <a:solidFill>
                          <a:srgbClr val="1F3A4E"/>
                        </a:solidFill>
                      </a:endParaRPr>
                    </a:p>
                    <a:p>
                      <a:pPr algn="ctr"/>
                      <a:endParaRPr lang="en-US" sz="2800" dirty="0">
                        <a:solidFill>
                          <a:srgbClr val="1F3A4E"/>
                        </a:solidFill>
                      </a:endParaRPr>
                    </a:p>
                    <a:p>
                      <a:pPr algn="ctr"/>
                      <a:r>
                        <a:rPr lang="en-US" sz="2800" dirty="0">
                          <a:solidFill>
                            <a:schemeClr val="bg1"/>
                          </a:solidFill>
                          <a:latin typeface="Arial" panose="020B0604020202020204" pitchFamily="34" charset="0"/>
                          <a:cs typeface="Arial" panose="020B0604020202020204" pitchFamily="34" charset="0"/>
                        </a:rPr>
                        <a:t>This is a template for a</a:t>
                      </a:r>
                    </a:p>
                    <a:p>
                      <a:pPr algn="ctr"/>
                      <a:r>
                        <a:rPr lang="en-US" sz="2800" dirty="0">
                          <a:solidFill>
                            <a:schemeClr val="bg1"/>
                          </a:solidFill>
                          <a:latin typeface="Arial" panose="020B0604020202020204" pitchFamily="34" charset="0"/>
                          <a:cs typeface="Arial" panose="020B0604020202020204" pitchFamily="34" charset="0"/>
                        </a:rPr>
                        <a:t>presentation poster </a:t>
                      </a:r>
                      <a:br>
                        <a:rPr lang="en-US" sz="2800" dirty="0">
                          <a:solidFill>
                            <a:schemeClr val="bg1"/>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A0</a:t>
                      </a:r>
                    </a:p>
                    <a:p>
                      <a:pPr marL="0" marR="0" indent="0" algn="ctr" defTabSz="5381713" rtl="0" eaLnBrk="1" fontAlgn="auto" latinLnBrk="0" hangingPunct="1">
                        <a:lnSpc>
                          <a:spcPct val="100000"/>
                        </a:lnSpc>
                        <a:spcBef>
                          <a:spcPts val="0"/>
                        </a:spcBef>
                        <a:spcAft>
                          <a:spcPts val="0"/>
                        </a:spcAft>
                        <a:buClrTx/>
                        <a:buSzTx/>
                        <a:buFontTx/>
                        <a:buNone/>
                        <a:tabLst/>
                        <a:defRPr/>
                      </a:pPr>
                      <a:r>
                        <a:rPr lang="en-US" sz="2800" dirty="0">
                          <a:solidFill>
                            <a:srgbClr val="FFC000"/>
                          </a:solidFill>
                          <a:latin typeface="Arial" panose="020B0604020202020204" pitchFamily="34" charset="0"/>
                          <a:cs typeface="Arial" panose="020B0604020202020204" pitchFamily="34" charset="0"/>
                        </a:rPr>
                        <a:t>(841mm x 1189mm)</a:t>
                      </a:r>
                    </a:p>
                    <a:p>
                      <a:pPr marL="0" marR="0" indent="0" algn="ctr" defTabSz="5381713" rtl="0" eaLnBrk="1" fontAlgn="auto" latinLnBrk="0" hangingPunct="1">
                        <a:lnSpc>
                          <a:spcPct val="100000"/>
                        </a:lnSpc>
                        <a:spcBef>
                          <a:spcPts val="0"/>
                        </a:spcBef>
                        <a:spcAft>
                          <a:spcPts val="0"/>
                        </a:spcAft>
                        <a:buClrTx/>
                        <a:buSzTx/>
                        <a:buFontTx/>
                        <a:buNone/>
                        <a:tabLst/>
                        <a:defRPr/>
                      </a:pPr>
                      <a:r>
                        <a:rPr lang="en-US" sz="2800" dirty="0">
                          <a:solidFill>
                            <a:srgbClr val="FFC000"/>
                          </a:solidFill>
                          <a:latin typeface="Arial" panose="020B0604020202020204" pitchFamily="34" charset="0"/>
                          <a:cs typeface="Arial" panose="020B0604020202020204" pitchFamily="34" charset="0"/>
                        </a:rPr>
                        <a:t>(33.11 x 46.81 inches)</a:t>
                      </a:r>
                      <a:br>
                        <a:rPr lang="en-US" sz="2800" dirty="0">
                          <a:solidFill>
                            <a:schemeClr val="bg1"/>
                          </a:solidFill>
                          <a:latin typeface="Arial" panose="020B0604020202020204" pitchFamily="34" charset="0"/>
                          <a:cs typeface="Arial" panose="020B0604020202020204" pitchFamily="34" charset="0"/>
                        </a:rPr>
                      </a:br>
                      <a:endParaRPr lang="en-US" sz="2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200" b="1" baseline="0" dirty="0">
                          <a:solidFill>
                            <a:srgbClr val="FFC000"/>
                          </a:solidFill>
                          <a:latin typeface="Arial" panose="020B0604020202020204" pitchFamily="34" charset="0"/>
                          <a:cs typeface="Arial" panose="020B0604020202020204" pitchFamily="34" charset="0"/>
                        </a:rPr>
                        <a:t>Important: Check the template size</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800" b="0" baseline="0" dirty="0">
                          <a:solidFill>
                            <a:srgbClr val="D9D9D9"/>
                          </a:solidFill>
                          <a:latin typeface="Arial" panose="020B0604020202020204" pitchFamily="34" charset="0"/>
                          <a:cs typeface="Arial" panose="020B0604020202020204" pitchFamily="34" charset="0"/>
                        </a:rPr>
                      </a:br>
                      <a:endParaRPr lang="en-US" sz="2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4613954">
                <a:tc>
                  <a:txBody>
                    <a:bodyPr/>
                    <a:lstStyle/>
                    <a:p>
                      <a:endParaRPr lang="en-US" sz="2800" dirty="0">
                        <a:solidFill>
                          <a:srgbClr val="1F3A4E"/>
                        </a:solidFill>
                      </a:endParaRPr>
                    </a:p>
                  </a:txBody>
                  <a:tcPr>
                    <a:blipFill rotWithShape="1">
                      <a:blip r:embed="rId21"/>
                      <a:stretch>
                        <a:fillRect/>
                      </a:stretch>
                    </a:blipFill>
                  </a:tcPr>
                </a:tc>
                <a:tc>
                  <a:txBody>
                    <a:bodyPr/>
                    <a:lstStyle/>
                    <a:p>
                      <a:pPr algn="l"/>
                      <a:r>
                        <a:rPr lang="en-US" sz="3200" b="1" baseline="0" dirty="0">
                          <a:solidFill>
                            <a:srgbClr val="FFC000"/>
                          </a:solidFill>
                          <a:latin typeface="Arial" panose="020B0604020202020204" pitchFamily="34" charset="0"/>
                          <a:cs typeface="Arial" panose="020B0604020202020204" pitchFamily="34" charset="0"/>
                        </a:rPr>
                        <a:t>How to </a:t>
                      </a:r>
                      <a:r>
                        <a:rPr lang="en-US" sz="4800" b="1" baseline="0" dirty="0">
                          <a:solidFill>
                            <a:srgbClr val="FFC000"/>
                          </a:solidFill>
                          <a:latin typeface="Arial" panose="020B0604020202020204" pitchFamily="34" charset="0"/>
                          <a:cs typeface="Arial" panose="020B0604020202020204" pitchFamily="34" charset="0"/>
                        </a:rPr>
                        <a:t>Zoom in </a:t>
                      </a:r>
                      <a:r>
                        <a:rPr lang="en-US" sz="3200" b="1" baseline="0" dirty="0">
                          <a:solidFill>
                            <a:srgbClr val="FFC000"/>
                          </a:solidFill>
                          <a:latin typeface="Arial" panose="020B0604020202020204" pitchFamily="34" charset="0"/>
                          <a:cs typeface="Arial" panose="020B0604020202020204" pitchFamily="34" charset="0"/>
                        </a:rPr>
                        <a:t>and </a:t>
                      </a:r>
                      <a:r>
                        <a:rPr lang="en-US" sz="2400" b="1" baseline="0" dirty="0">
                          <a:solidFill>
                            <a:srgbClr val="FFC000"/>
                          </a:solidFill>
                          <a:latin typeface="Arial" panose="020B0604020202020204" pitchFamily="34" charset="0"/>
                          <a:cs typeface="Arial" panose="020B0604020202020204" pitchFamily="34" charset="0"/>
                        </a:rPr>
                        <a:t>out</a:t>
                      </a:r>
                      <a:endParaRPr lang="en-US" sz="3200" b="1" baseline="0" dirty="0">
                        <a:solidFill>
                          <a:srgbClr val="FFC000"/>
                        </a:solidFill>
                        <a:latin typeface="Arial" panose="020B0604020202020204" pitchFamily="34" charset="0"/>
                        <a:cs typeface="Arial" panose="020B0604020202020204" pitchFamily="34" charset="0"/>
                      </a:endParaRPr>
                    </a:p>
                    <a:p>
                      <a:pPr algn="l"/>
                      <a:r>
                        <a:rPr lang="en-US" sz="2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1. </a:t>
                      </a:r>
                      <a:r>
                        <a:rPr lang="en-US" sz="2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2. </a:t>
                      </a:r>
                      <a:r>
                        <a:rPr lang="en-US" sz="2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2820929">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3200" b="1" baseline="0" dirty="0">
                          <a:solidFill>
                            <a:srgbClr val="FFC000"/>
                          </a:solidFill>
                          <a:latin typeface="Arial" panose="020B0604020202020204" pitchFamily="34" charset="0"/>
                          <a:cs typeface="Arial" panose="020B0604020202020204" pitchFamily="34" charset="0"/>
                        </a:rPr>
                        <a:t>Ruler and Guides</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5580535">
                <a:tc>
                  <a:txBody>
                    <a:bodyPr/>
                    <a:lstStyle/>
                    <a:p>
                      <a:endParaRPr lang="en-US" sz="2800" dirty="0">
                        <a:solidFill>
                          <a:srgbClr val="1F3A4E"/>
                        </a:solidFill>
                      </a:endParaRPr>
                    </a:p>
                  </a:txBody>
                  <a:tcPr>
                    <a:blipFill rotWithShape="1">
                      <a:blip r:embed="rId22"/>
                      <a:stretch>
                        <a:fillRect/>
                      </a:stretch>
                    </a:blipFill>
                  </a:tcPr>
                </a:tc>
                <a:tc>
                  <a:txBody>
                    <a:bodyPr/>
                    <a:lstStyle/>
                    <a:p>
                      <a:pPr marL="0" lvl="1" indent="0" algn="l" defTabSz="114300"/>
                      <a:r>
                        <a:rPr lang="en-US" sz="3200" b="1" baseline="0" dirty="0">
                          <a:solidFill>
                            <a:srgbClr val="FFC000"/>
                          </a:solidFill>
                          <a:latin typeface="Arial" panose="020B0604020202020204" pitchFamily="34" charset="0"/>
                          <a:cs typeface="Arial" panose="020B0604020202020204" pitchFamily="34" charset="0"/>
                        </a:rPr>
                        <a:t>Headers and text containers</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4538017">
                <a:tc gridSpan="2">
                  <a:txBody>
                    <a:bodyPr/>
                    <a:lstStyle/>
                    <a:p>
                      <a:r>
                        <a:rPr lang="en-US" sz="3200" b="1" dirty="0">
                          <a:solidFill>
                            <a:srgbClr val="FFC000"/>
                          </a:solidFill>
                          <a:latin typeface="Arial" panose="020B0604020202020204" pitchFamily="34" charset="0"/>
                          <a:cs typeface="Arial" panose="020B0604020202020204" pitchFamily="34" charset="0"/>
                        </a:rPr>
                        <a:t>Adding content to the poster</a:t>
                      </a:r>
                    </a:p>
                    <a:p>
                      <a:r>
                        <a:rPr lang="en-US" sz="2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300490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642862">
                <a:tc gridSpan="2">
                  <a:txBody>
                    <a:bodyPr/>
                    <a:lstStyle/>
                    <a:p>
                      <a:endParaRPr lang="en-US" sz="2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23"/>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326691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67330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chemeClr val="bg1"/>
                        </a:solidFill>
                        <a:latin typeface="Arial"/>
                        <a:cs typeface="Arial"/>
                      </a:endParaRPr>
                    </a:p>
                  </a:txBody>
                  <a:tcPr marL="182880" marT="137160">
                    <a:blipFill rotWithShape="1">
                      <a:blip r:embed="rId24"/>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pSp>
        <p:nvGrpSpPr>
          <p:cNvPr id="9" name="Group 8">
            <a:extLst>
              <a:ext uri="{FF2B5EF4-FFF2-40B4-BE49-F238E27FC236}">
                <a16:creationId xmlns:a16="http://schemas.microsoft.com/office/drawing/2014/main" id="{4AD18499-5627-9A4C-79E9-E89879B59955}"/>
              </a:ext>
            </a:extLst>
          </p:cNvPr>
          <p:cNvGrpSpPr/>
          <p:nvPr userDrawn="1"/>
        </p:nvGrpSpPr>
        <p:grpSpPr>
          <a:xfrm>
            <a:off x="0" y="0"/>
            <a:ext cx="30275213" cy="42803763"/>
            <a:chOff x="-168590" y="-228600"/>
            <a:chExt cx="30602624" cy="43260963"/>
          </a:xfrm>
        </p:grpSpPr>
        <p:sp>
          <p:nvSpPr>
            <p:cNvPr id="10" name="Freeform 9">
              <a:extLst>
                <a:ext uri="{FF2B5EF4-FFF2-40B4-BE49-F238E27FC236}">
                  <a16:creationId xmlns:a16="http://schemas.microsoft.com/office/drawing/2014/main" id="{6660EB06-2886-5D88-B539-74E149B2CFF9}"/>
                </a:ext>
              </a:extLst>
            </p:cNvPr>
            <p:cNvSpPr/>
            <p:nvPr userDrawn="1"/>
          </p:nvSpPr>
          <p:spPr>
            <a:xfrm>
              <a:off x="-118869" y="-204883"/>
              <a:ext cx="30552903" cy="43237246"/>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79000">
                  <a:schemeClr val="accent1">
                    <a:lumMod val="40000"/>
                    <a:lumOff val="60000"/>
                  </a:schemeClr>
                </a:gs>
                <a:gs pos="13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a:extLst>
                <a:ext uri="{FF2B5EF4-FFF2-40B4-BE49-F238E27FC236}">
                  <a16:creationId xmlns:a16="http://schemas.microsoft.com/office/drawing/2014/main" id="{311A0F69-97C1-1778-99AB-AA15020141F4}"/>
                </a:ext>
              </a:extLst>
            </p:cNvPr>
            <p:cNvSpPr/>
            <p:nvPr userDrawn="1"/>
          </p:nvSpPr>
          <p:spPr>
            <a:xfrm flipH="1" flipV="1">
              <a:off x="-118870" y="-204883"/>
              <a:ext cx="30552902" cy="43214998"/>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41000">
                  <a:schemeClr val="bg2"/>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43B371BE-ACD0-9137-82DF-26C7C9E88597}"/>
                </a:ext>
              </a:extLst>
            </p:cNvPr>
            <p:cNvSpPr/>
            <p:nvPr userDrawn="1"/>
          </p:nvSpPr>
          <p:spPr>
            <a:xfrm>
              <a:off x="-168590" y="-228600"/>
              <a:ext cx="30602624" cy="43260963"/>
            </a:xfrm>
            <a:custGeom>
              <a:avLst/>
              <a:gdLst>
                <a:gd name="connsiteX0" fmla="*/ 36576 w 39026592"/>
                <a:gd name="connsiteY0" fmla="*/ 0 h 30614112"/>
                <a:gd name="connsiteX1" fmla="*/ 15837408 w 39026592"/>
                <a:gd name="connsiteY1" fmla="*/ 30614112 h 30614112"/>
                <a:gd name="connsiteX2" fmla="*/ 39026592 w 39026592"/>
                <a:gd name="connsiteY2" fmla="*/ 13350240 h 30614112"/>
                <a:gd name="connsiteX3" fmla="*/ 0 w 39026592"/>
                <a:gd name="connsiteY3" fmla="*/ 73152 h 30614112"/>
                <a:gd name="connsiteX4" fmla="*/ 109728 w 39026592"/>
                <a:gd name="connsiteY4" fmla="*/ 146304 h 3061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6592" h="30614112">
                  <a:moveTo>
                    <a:pt x="36576" y="0"/>
                  </a:moveTo>
                  <a:lnTo>
                    <a:pt x="15837408" y="30614112"/>
                  </a:lnTo>
                  <a:lnTo>
                    <a:pt x="39026592" y="13350240"/>
                  </a:lnTo>
                  <a:lnTo>
                    <a:pt x="0" y="73152"/>
                  </a:lnTo>
                  <a:lnTo>
                    <a:pt x="109728" y="146304"/>
                  </a:lnTo>
                </a:path>
              </a:pathLst>
            </a:custGeom>
            <a:gradFill flip="none" rotWithShape="1">
              <a:gsLst>
                <a:gs pos="0">
                  <a:schemeClr val="bg1"/>
                </a:gs>
                <a:gs pos="76000">
                  <a:schemeClr val="accent1">
                    <a:lumMod val="30000"/>
                    <a:lumOff val="70000"/>
                    <a:alpha val="0"/>
                  </a:schemeClr>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4">
              <a:extLst>
                <a:ext uri="{FF2B5EF4-FFF2-40B4-BE49-F238E27FC236}">
                  <a16:creationId xmlns:a16="http://schemas.microsoft.com/office/drawing/2014/main" id="{91F35FBA-43E1-2392-143F-787C19CE50EB}"/>
                </a:ext>
              </a:extLst>
            </p:cNvPr>
            <p:cNvSpPr txBox="1">
              <a:spLocks noChangeArrowheads="1"/>
            </p:cNvSpPr>
            <p:nvPr userDrawn="1"/>
          </p:nvSpPr>
          <p:spPr bwMode="auto">
            <a:xfrm>
              <a:off x="1538296" y="41883654"/>
              <a:ext cx="2234591" cy="331393"/>
            </a:xfrm>
            <a:prstGeom prst="rect">
              <a:avLst/>
            </a:prstGeom>
            <a:noFill/>
            <a:ln w="9525">
              <a:noFill/>
              <a:miter lim="800000"/>
              <a:headEnd/>
              <a:tailEnd/>
            </a:ln>
            <a:effectLst/>
          </p:spPr>
          <p:txBody>
            <a:bodyPr wrap="square" lIns="89381" tIns="44682" rIns="89381" bIns="44682">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000" b="1" dirty="0">
                  <a:solidFill>
                    <a:schemeClr val="bg1">
                      <a:lumMod val="75000"/>
                    </a:schemeClr>
                  </a:solidFill>
                  <a:latin typeface="Arial" charset="0"/>
                </a:rPr>
                <a:t>www.PosterPresentations.com</a:t>
              </a:r>
            </a:p>
          </p:txBody>
        </p:sp>
      </p:grpSp>
      <p:graphicFrame>
        <p:nvGraphicFramePr>
          <p:cNvPr id="19" name="Table 18">
            <a:extLst>
              <a:ext uri="{FF2B5EF4-FFF2-40B4-BE49-F238E27FC236}">
                <a16:creationId xmlns:a16="http://schemas.microsoft.com/office/drawing/2014/main" id="{5BC6A2F3-6E91-7122-0671-48776482576A}"/>
              </a:ext>
            </a:extLst>
          </p:cNvPr>
          <p:cNvGraphicFramePr>
            <a:graphicFrameLocks noGrp="1"/>
          </p:cNvGraphicFramePr>
          <p:nvPr userDrawn="1">
            <p:extLst>
              <p:ext uri="{D42A27DB-BD31-4B8C-83A1-F6EECF244321}">
                <p14:modId xmlns:p14="http://schemas.microsoft.com/office/powerpoint/2010/main" val="3304044992"/>
              </p:ext>
            </p:extLst>
          </p:nvPr>
        </p:nvGraphicFramePr>
        <p:xfrm>
          <a:off x="30776244" y="0"/>
          <a:ext cx="12607943" cy="42781749"/>
        </p:xfrm>
        <a:graphic>
          <a:graphicData uri="http://schemas.openxmlformats.org/drawingml/2006/table">
            <a:tbl>
              <a:tblPr firstRow="1" bandRow="1">
                <a:tableStyleId>{5C22544A-7EE6-4342-B048-85BDC9FD1C3A}</a:tableStyleId>
              </a:tblPr>
              <a:tblGrid>
                <a:gridCol w="4947323">
                  <a:extLst>
                    <a:ext uri="{9D8B030D-6E8A-4147-A177-3AD203B41FA5}">
                      <a16:colId xmlns:a16="http://schemas.microsoft.com/office/drawing/2014/main" val="20000"/>
                    </a:ext>
                  </a:extLst>
                </a:gridCol>
                <a:gridCol w="1486295">
                  <a:extLst>
                    <a:ext uri="{9D8B030D-6E8A-4147-A177-3AD203B41FA5}">
                      <a16:colId xmlns:a16="http://schemas.microsoft.com/office/drawing/2014/main" val="764104496"/>
                    </a:ext>
                  </a:extLst>
                </a:gridCol>
                <a:gridCol w="6174325">
                  <a:extLst>
                    <a:ext uri="{9D8B030D-6E8A-4147-A177-3AD203B41FA5}">
                      <a16:colId xmlns:a16="http://schemas.microsoft.com/office/drawing/2014/main" val="4164475170"/>
                    </a:ext>
                  </a:extLst>
                </a:gridCol>
              </a:tblGrid>
              <a:tr h="1660717">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400" b="0" spc="600" dirty="0">
                          <a:solidFill>
                            <a:srgbClr val="1F3A4E"/>
                          </a:solidFill>
                          <a:latin typeface="Arial Black" panose="020B0A04020102020204" pitchFamily="34" charset="0"/>
                        </a:rPr>
                        <a:t>QUICK START GUIDE</a:t>
                      </a:r>
                      <a:br>
                        <a:rPr lang="en-US" sz="4400" b="0" spc="600" dirty="0">
                          <a:solidFill>
                            <a:srgbClr val="1F3A4E"/>
                          </a:solidFill>
                          <a:latin typeface="Arial Black" panose="020B0A04020102020204" pitchFamily="34" charset="0"/>
                        </a:rPr>
                      </a:br>
                      <a:r>
                        <a:rPr lang="en-US" sz="3600" b="1" spc="0" dirty="0">
                          <a:solidFill>
                            <a:srgbClr val="FF0000"/>
                          </a:solidFill>
                          <a:latin typeface="Trebuchet MS" pitchFamily="34" charset="0"/>
                        </a:rPr>
                        <a:t>(THIS SIDEBAR WILL NOT PRINT)</a:t>
                      </a:r>
                      <a:endParaRPr lang="en-US" sz="44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979388">
                <a:tc gridSpan="3">
                  <a:txBody>
                    <a:bodyPr/>
                    <a:lstStyle/>
                    <a:p>
                      <a:pPr algn="l"/>
                      <a:r>
                        <a:rPr lang="en-US" sz="32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8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800" dirty="0">
                          <a:solidFill>
                            <a:srgbClr val="FFC000"/>
                          </a:solidFill>
                          <a:hlinkClick r:id="rId25">
                            <a:extLst>
                              <a:ext uri="{A12FA001-AC4F-418D-AE19-62706E023703}">
                                <ahyp:hlinkClr xmlns:ahyp="http://schemas.microsoft.com/office/drawing/2018/hyperlinkcolor" val="tx"/>
                              </a:ext>
                            </a:extLst>
                          </a:hlinkClick>
                        </a:rPr>
                        <a:t>https://www.posterpresentations.com/how-to-change-the-research-poster-template-colors.html</a:t>
                      </a:r>
                      <a:endParaRPr lang="en-US" sz="2800" dirty="0">
                        <a:solidFill>
                          <a:srgbClr val="FFC000"/>
                        </a:solidFill>
                      </a:endParaRPr>
                    </a:p>
                    <a:p>
                      <a:pPr marL="0" indent="0" algn="l" defTabSz="114300"/>
                      <a:endParaRPr lang="en-US" sz="2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8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933721">
                <a:tc gridSpan="3">
                  <a:txBody>
                    <a:bodyPr/>
                    <a:lstStyle/>
                    <a:p>
                      <a:r>
                        <a:rPr lang="en-US" sz="3200" b="1" dirty="0">
                          <a:solidFill>
                            <a:srgbClr val="FFC000"/>
                          </a:solidFill>
                          <a:latin typeface="Arial" panose="020B0604020202020204" pitchFamily="34" charset="0"/>
                          <a:cs typeface="Arial" panose="020B0604020202020204" pitchFamily="34" charset="0"/>
                        </a:rPr>
                        <a:t>How to change the column layout configuration</a:t>
                      </a:r>
                    </a:p>
                    <a:p>
                      <a:r>
                        <a:rPr lang="en-US" sz="2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800" dirty="0">
                          <a:solidFill>
                            <a:srgbClr val="D9D9D9"/>
                          </a:solidFill>
                          <a:latin typeface="Arial" panose="020B0604020202020204" pitchFamily="34" charset="0"/>
                          <a:cs typeface="Arial" panose="020B0604020202020204" pitchFamily="34" charset="0"/>
                        </a:rPr>
                        <a:t>You can see a tutorial here: </a:t>
                      </a:r>
                      <a:r>
                        <a:rPr lang="en-US" sz="2800" u="sng" dirty="0">
                          <a:solidFill>
                            <a:srgbClr val="FFC000"/>
                          </a:solidFill>
                          <a:latin typeface="Arial" panose="020B0604020202020204" pitchFamily="34" charset="0"/>
                          <a:cs typeface="Arial" panose="020B0604020202020204" pitchFamily="34" charset="0"/>
                        </a:rPr>
                        <a:t>https://</a:t>
                      </a:r>
                      <a:r>
                        <a:rPr lang="en-US" sz="2800" u="sng" dirty="0" err="1">
                          <a:solidFill>
                            <a:srgbClr val="FFC000"/>
                          </a:solidFill>
                          <a:latin typeface="Arial" panose="020B0604020202020204" pitchFamily="34" charset="0"/>
                          <a:cs typeface="Arial" panose="020B0604020202020204" pitchFamily="34" charset="0"/>
                        </a:rPr>
                        <a:t>www.posterpresentations.com</a:t>
                      </a:r>
                      <a:r>
                        <a:rPr lang="en-US" sz="2800" u="sng" dirty="0">
                          <a:solidFill>
                            <a:srgbClr val="FFC000"/>
                          </a:solidFill>
                          <a:latin typeface="Arial" panose="020B0604020202020204" pitchFamily="34" charset="0"/>
                          <a:cs typeface="Arial" panose="020B0604020202020204" pitchFamily="34" charset="0"/>
                        </a:rPr>
                        <a:t>/how-to-change-the-column-</a:t>
                      </a:r>
                      <a:r>
                        <a:rPr lang="en-US" sz="2800" u="sng" dirty="0" err="1">
                          <a:solidFill>
                            <a:srgbClr val="FFC000"/>
                          </a:solidFill>
                          <a:latin typeface="Arial" panose="020B0604020202020204" pitchFamily="34" charset="0"/>
                          <a:cs typeface="Arial" panose="020B0604020202020204" pitchFamily="34" charset="0"/>
                        </a:rPr>
                        <a:t>configuration.html</a:t>
                      </a:r>
                      <a:endParaRPr lang="en-US" sz="60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338318">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26">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panose="020B0604020202020204" pitchFamily="34" charset="0"/>
                          <a:cs typeface="Arial" panose="020B0604020202020204" pitchFamily="34" charset="0"/>
                        </a:rPr>
                        <a:t>The Quick Start</a:t>
                      </a:r>
                      <a:r>
                        <a:rPr lang="en-US" sz="2800" baseline="0" noProof="0" dirty="0">
                          <a:solidFill>
                            <a:srgbClr val="D9D9D9"/>
                          </a:solidFill>
                          <a:latin typeface="Arial" panose="020B0604020202020204" pitchFamily="34" charset="0"/>
                          <a:cs typeface="Arial" panose="020B0604020202020204" pitchFamily="34" charset="0"/>
                        </a:rPr>
                        <a:t> Guides</a:t>
                      </a:r>
                      <a:r>
                        <a:rPr lang="en-US" sz="2800" noProof="0" dirty="0">
                          <a:solidFill>
                            <a:srgbClr val="D9D9D9"/>
                          </a:solidFill>
                          <a:latin typeface="Arial" panose="020B0604020202020204" pitchFamily="34" charset="0"/>
                          <a:cs typeface="Arial" panose="020B0604020202020204" pitchFamily="34" charset="0"/>
                        </a:rPr>
                        <a:t> </a:t>
                      </a:r>
                      <a:r>
                        <a:rPr lang="en-US" sz="2800" u="sng" noProof="0" dirty="0">
                          <a:solidFill>
                            <a:srgbClr val="D9D9D9"/>
                          </a:solidFill>
                          <a:latin typeface="Arial" panose="020B0604020202020204" pitchFamily="34" charset="0"/>
                          <a:cs typeface="Arial" panose="020B0604020202020204" pitchFamily="34" charset="0"/>
                        </a:rPr>
                        <a:t>are outside the template’s printable area</a:t>
                      </a:r>
                      <a:r>
                        <a:rPr lang="en-US" sz="2800" noProof="0" dirty="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dirty="0">
                          <a:solidFill>
                            <a:srgbClr val="D9D9D9"/>
                          </a:solidFill>
                          <a:latin typeface="Arial" panose="020B0604020202020204" pitchFamily="34" charset="0"/>
                          <a:cs typeface="Arial" panose="020B0604020202020204" pitchFamily="34" charset="0"/>
                        </a:rPr>
                        <a:t>To hide the guides click on the </a:t>
                      </a:r>
                      <a:r>
                        <a:rPr lang="en-US" sz="2800" b="1" baseline="0" noProof="0" dirty="0">
                          <a:solidFill>
                            <a:srgbClr val="D9D9D9"/>
                          </a:solidFill>
                          <a:latin typeface="Arial" panose="020B0604020202020204" pitchFamily="34" charset="0"/>
                          <a:cs typeface="Arial" panose="020B0604020202020204" pitchFamily="34" charset="0"/>
                        </a:rPr>
                        <a:t>Home</a:t>
                      </a:r>
                      <a:r>
                        <a:rPr lang="en-US" sz="2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dirty="0">
                          <a:solidFill>
                            <a:srgbClr val="D9D9D9"/>
                          </a:solidFill>
                          <a:latin typeface="Arial" panose="020B0604020202020204" pitchFamily="34" charset="0"/>
                          <a:cs typeface="Arial" panose="020B0604020202020204" pitchFamily="34" charset="0"/>
                        </a:rPr>
                        <a:t>Layout</a:t>
                      </a:r>
                      <a:r>
                        <a:rPr lang="en-US" sz="2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dirty="0">
                          <a:solidFill>
                            <a:srgbClr val="D9D9D9"/>
                          </a:solidFill>
                          <a:latin typeface="Arial" panose="020B0604020202020204" pitchFamily="34" charset="0"/>
                          <a:cs typeface="Arial" panose="020B0604020202020204" pitchFamily="34" charset="0"/>
                        </a:rPr>
                        <a:t>Without Guides </a:t>
                      </a:r>
                      <a:r>
                        <a:rPr lang="en-US" sz="2800" b="0" baseline="0" noProof="0" dirty="0">
                          <a:solidFill>
                            <a:srgbClr val="D9D9D9"/>
                          </a:solidFill>
                          <a:latin typeface="Arial" panose="020B0604020202020204" pitchFamily="34" charset="0"/>
                          <a:cs typeface="Arial" panose="020B0604020202020204" pitchFamily="34" charset="0"/>
                        </a:rPr>
                        <a:t>layout</a:t>
                      </a:r>
                      <a:r>
                        <a:rPr lang="en-US" sz="2800" baseline="0" noProof="0" dirty="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758726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6445253">
                <a:tc>
                  <a:txBody>
                    <a:bodyPr/>
                    <a:lstStyle/>
                    <a:p>
                      <a:pPr rtl="0"/>
                      <a:r>
                        <a:rPr lang="en-US" sz="3200" b="1" dirty="0">
                          <a:solidFill>
                            <a:srgbClr val="FFC000"/>
                          </a:solidFill>
                          <a:latin typeface="Arial" panose="020B0604020202020204" pitchFamily="34" charset="0"/>
                          <a:cs typeface="Arial" panose="020B0604020202020204" pitchFamily="34" charset="0"/>
                        </a:rPr>
                        <a:t>How to</a:t>
                      </a:r>
                      <a:r>
                        <a:rPr lang="en-US" sz="3200" b="1" baseline="0" dirty="0">
                          <a:solidFill>
                            <a:srgbClr val="FFC000"/>
                          </a:solidFill>
                          <a:latin typeface="Arial" panose="020B0604020202020204" pitchFamily="34" charset="0"/>
                          <a:cs typeface="Arial" panose="020B0604020202020204" pitchFamily="34" charset="0"/>
                        </a:rPr>
                        <a:t> preview your poster prior to printing</a:t>
                      </a:r>
                      <a:endParaRPr lang="en-US" sz="3200" b="1" dirty="0">
                        <a:solidFill>
                          <a:srgbClr val="FFC000"/>
                        </a:solidFill>
                        <a:latin typeface="Arial" panose="020B0604020202020204" pitchFamily="34" charset="0"/>
                        <a:cs typeface="Arial" panose="020B0604020202020204" pitchFamily="34" charset="0"/>
                      </a:endParaRPr>
                    </a:p>
                    <a:p>
                      <a:pPr rtl="0"/>
                      <a:r>
                        <a:rPr lang="en-US" sz="2800" dirty="0">
                          <a:solidFill>
                            <a:srgbClr val="D9D9D9"/>
                          </a:solidFill>
                          <a:latin typeface="Arial" panose="020B0604020202020204" pitchFamily="34" charset="0"/>
                          <a:cs typeface="Arial" panose="020B0604020202020204" pitchFamily="34" charset="0"/>
                        </a:rPr>
                        <a:t>You can preview your poster at any time by pressing the </a:t>
                      </a:r>
                      <a:r>
                        <a:rPr lang="en-US" sz="2800" dirty="0">
                          <a:solidFill>
                            <a:srgbClr val="FFC000"/>
                          </a:solidFill>
                          <a:latin typeface="Arial" panose="020B0604020202020204" pitchFamily="34" charset="0"/>
                          <a:cs typeface="Arial" panose="020B0604020202020204" pitchFamily="34" charset="0"/>
                        </a:rPr>
                        <a:t>F5 key</a:t>
                      </a:r>
                      <a:r>
                        <a:rPr lang="en-US" sz="28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800" dirty="0">
                          <a:solidFill>
                            <a:srgbClr val="FFC000"/>
                          </a:solidFill>
                          <a:latin typeface="Arial" panose="020B0604020202020204" pitchFamily="34" charset="0"/>
                          <a:cs typeface="Arial" panose="020B0604020202020204" pitchFamily="34" charset="0"/>
                        </a:rPr>
                        <a:t>ESC key </a:t>
                      </a:r>
                      <a:r>
                        <a:rPr lang="en-US" sz="28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2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739553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When you are ready to have your poster printed go online to </a:t>
                      </a:r>
                      <a:r>
                        <a:rPr lang="en-US" sz="2800" noProof="0" dirty="0" err="1">
                          <a:solidFill>
                            <a:srgbClr val="FFC000"/>
                          </a:solidFill>
                          <a:latin typeface="Arial"/>
                          <a:cs typeface="Arial"/>
                        </a:rPr>
                        <a:t>PosterPresentations.com</a:t>
                      </a:r>
                      <a:r>
                        <a:rPr lang="en-US" sz="2800" noProof="0" dirty="0">
                          <a:solidFill>
                            <a:srgbClr val="D9D9D9"/>
                          </a:solidFill>
                          <a:latin typeface="Arial"/>
                          <a:cs typeface="Arial"/>
                        </a:rPr>
                        <a:t> and click on the "</a:t>
                      </a:r>
                      <a:r>
                        <a:rPr lang="en-US" sz="2800" noProof="0" dirty="0">
                          <a:solidFill>
                            <a:srgbClr val="FFC000"/>
                          </a:solidFill>
                          <a:latin typeface="Arial"/>
                          <a:cs typeface="Arial"/>
                        </a:rPr>
                        <a:t>Order Your Poster</a:t>
                      </a:r>
                      <a:r>
                        <a:rPr lang="en-US" sz="28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800" noProof="0" dirty="0">
                          <a:solidFill>
                            <a:srgbClr val="D9D9D9"/>
                          </a:solidFill>
                          <a:latin typeface="Arial"/>
                          <a:cs typeface="Arial"/>
                        </a:rPr>
                      </a:br>
                      <a:r>
                        <a:rPr lang="en-US" sz="2800" noProof="0" dirty="0">
                          <a:solidFill>
                            <a:srgbClr val="D9D9D9"/>
                          </a:solidFill>
                          <a:latin typeface="Arial"/>
                          <a:cs typeface="Arial"/>
                        </a:rPr>
                        <a:t>Go to </a:t>
                      </a:r>
                      <a:r>
                        <a:rPr lang="en-US" sz="2800" noProof="0" dirty="0" err="1">
                          <a:solidFill>
                            <a:srgbClr val="FFC000"/>
                          </a:solidFill>
                          <a:latin typeface="Arial"/>
                          <a:cs typeface="Arial"/>
                        </a:rPr>
                        <a:t>PosterPresentations.com</a:t>
                      </a:r>
                      <a:r>
                        <a:rPr lang="en-US" sz="28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458719">
                <a:tc gridSpan="3">
                  <a:txBody>
                    <a:bodyPr/>
                    <a:lstStyle/>
                    <a:p>
                      <a:endParaRPr lang="en-US" sz="2800" dirty="0">
                        <a:solidFill>
                          <a:srgbClr val="1F3A4E"/>
                        </a:solidFill>
                      </a:endParaRPr>
                    </a:p>
                  </a:txBody>
                  <a:tcPr marL="182880" marT="137160">
                    <a:blipFill dpi="0" rotWithShape="1">
                      <a:blip r:embed="rId27">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982842">
                <a:tc gridSpan="2">
                  <a:txBody>
                    <a:bodyPr/>
                    <a:lstStyle/>
                    <a:p>
                      <a:pPr>
                        <a:lnSpc>
                          <a:spcPts val="2600"/>
                        </a:lnSpc>
                      </a:pPr>
                      <a:r>
                        <a:rPr lang="en-US" sz="2400" dirty="0">
                          <a:solidFill>
                            <a:schemeClr val="bg1">
                              <a:lumMod val="85000"/>
                            </a:schemeClr>
                          </a:solidFill>
                          <a:latin typeface="Arial"/>
                          <a:cs typeface="Arial"/>
                        </a:rPr>
                        <a:t>© 2019</a:t>
                      </a:r>
                      <a:r>
                        <a:rPr lang="en-US" sz="2400" baseline="0" dirty="0">
                          <a:solidFill>
                            <a:schemeClr val="bg1">
                              <a:lumMod val="85000"/>
                            </a:schemeClr>
                          </a:solidFill>
                          <a:latin typeface="Arial"/>
                          <a:cs typeface="Arial"/>
                        </a:rPr>
                        <a:t> </a:t>
                      </a:r>
                      <a:r>
                        <a:rPr lang="en-US" sz="2400" dirty="0" err="1">
                          <a:solidFill>
                            <a:schemeClr val="bg1">
                              <a:lumMod val="85000"/>
                            </a:schemeClr>
                          </a:solidFill>
                          <a:latin typeface="Arial"/>
                          <a:cs typeface="Arial"/>
                        </a:rPr>
                        <a:t>PosterPresentations.com</a:t>
                      </a:r>
                      <a:br>
                        <a:rPr lang="en-US" sz="2400" dirty="0">
                          <a:solidFill>
                            <a:schemeClr val="bg1">
                              <a:lumMod val="85000"/>
                            </a:schemeClr>
                          </a:solidFill>
                          <a:latin typeface="Arial"/>
                          <a:cs typeface="Arial"/>
                        </a:rPr>
                      </a:br>
                      <a:r>
                        <a:rPr lang="en-US" sz="2400" dirty="0">
                          <a:solidFill>
                            <a:schemeClr val="bg1">
                              <a:lumMod val="85000"/>
                            </a:schemeClr>
                          </a:solidFill>
                          <a:latin typeface="Arial"/>
                          <a:cs typeface="Arial"/>
                        </a:rPr>
                        <a:t>2117 Fourth Street ,</a:t>
                      </a:r>
                      <a:r>
                        <a:rPr lang="en-US" sz="2400" baseline="0" dirty="0">
                          <a:solidFill>
                            <a:schemeClr val="bg1">
                              <a:lumMod val="85000"/>
                            </a:schemeClr>
                          </a:solidFill>
                          <a:latin typeface="Arial"/>
                          <a:cs typeface="Arial"/>
                        </a:rPr>
                        <a:t> STE C        </a:t>
                      </a:r>
                    </a:p>
                    <a:p>
                      <a:pPr>
                        <a:lnSpc>
                          <a:spcPts val="2600"/>
                        </a:lnSpc>
                      </a:pPr>
                      <a:r>
                        <a:rPr lang="en-US" sz="2400" baseline="0" dirty="0">
                          <a:solidFill>
                            <a:schemeClr val="bg1">
                              <a:lumMod val="85000"/>
                            </a:schemeClr>
                          </a:solidFill>
                          <a:latin typeface="Arial"/>
                          <a:cs typeface="Arial"/>
                        </a:rPr>
                        <a:t>Berkeley CA 94710 USA</a:t>
                      </a:r>
                      <a:endParaRPr lang="en-US" sz="24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dirty="0">
                          <a:solidFill>
                            <a:srgbClr val="D0D0D0"/>
                          </a:solidFill>
                          <a:latin typeface="Arial"/>
                          <a:cs typeface="Arial"/>
                        </a:rPr>
                        <a:t>For complete tutorials</a:t>
                      </a:r>
                      <a:r>
                        <a:rPr lang="en-US" sz="2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2000" b="1" dirty="0">
                          <a:solidFill>
                            <a:srgbClr val="FFC000"/>
                          </a:solidFill>
                          <a:latin typeface="Arial"/>
                          <a:cs typeface="Arial"/>
                        </a:rPr>
                        <a:t>https://</a:t>
                      </a:r>
                      <a:r>
                        <a:rPr lang="en-US" sz="2000" b="1" dirty="0" err="1">
                          <a:solidFill>
                            <a:srgbClr val="FFC000"/>
                          </a:solidFill>
                          <a:latin typeface="Arial"/>
                          <a:cs typeface="Arial"/>
                        </a:rPr>
                        <a:t>www.posterpresentations.com</a:t>
                      </a:r>
                      <a:r>
                        <a:rPr lang="en-US" sz="2000" b="1" dirty="0">
                          <a:solidFill>
                            <a:srgbClr val="FFC000"/>
                          </a:solidFill>
                          <a:latin typeface="Arial"/>
                          <a:cs typeface="Arial"/>
                        </a:rPr>
                        <a:t>/</a:t>
                      </a:r>
                      <a:r>
                        <a:rPr lang="en-US" sz="2000" b="1" dirty="0" err="1">
                          <a:solidFill>
                            <a:srgbClr val="FFC000"/>
                          </a:solidFill>
                          <a:latin typeface="Arial"/>
                          <a:cs typeface="Arial"/>
                        </a:rPr>
                        <a:t>helpdesk.html</a:t>
                      </a:r>
                      <a:endParaRPr lang="en-US" sz="166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53598951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 id="2147483774" r:id="rId18"/>
  </p:sldLayoutIdLst>
  <p:txStyles>
    <p:titleStyle>
      <a:lvl1pPr algn="l" defTabSz="1513743" rtl="0" eaLnBrk="1" latinLnBrk="0" hangingPunct="1">
        <a:spcBef>
          <a:spcPct val="0"/>
        </a:spcBef>
        <a:buNone/>
        <a:defRPr sz="10595"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135308" indent="-1135308" algn="l" defTabSz="1513743" rtl="0" eaLnBrk="1" latinLnBrk="0" hangingPunct="1">
        <a:spcBef>
          <a:spcPts val="3311"/>
        </a:spcBef>
        <a:spcAft>
          <a:spcPts val="0"/>
        </a:spcAft>
        <a:buClr>
          <a:schemeClr val="accent1"/>
        </a:buClr>
        <a:buSzPct val="80000"/>
        <a:buFont typeface="Wingdings 3" charset="2"/>
        <a:buChar char=""/>
        <a:defRPr sz="5960" b="0" i="0" kern="1200">
          <a:solidFill>
            <a:schemeClr val="tx1">
              <a:lumMod val="75000"/>
              <a:lumOff val="25000"/>
            </a:schemeClr>
          </a:solidFill>
          <a:latin typeface="+mn-lt"/>
          <a:ea typeface="+mn-ea"/>
          <a:cs typeface="+mn-cs"/>
        </a:defRPr>
      </a:lvl1pPr>
      <a:lvl2pPr marL="2270615" indent="-938521" algn="l" defTabSz="1513743" rtl="0" eaLnBrk="1" latinLnBrk="0" hangingPunct="1">
        <a:spcBef>
          <a:spcPts val="3311"/>
        </a:spcBef>
        <a:spcAft>
          <a:spcPts val="0"/>
        </a:spcAft>
        <a:buClr>
          <a:schemeClr val="accent1"/>
        </a:buClr>
        <a:buSzPct val="80000"/>
        <a:buFont typeface="Wingdings 3" charset="2"/>
        <a:buChar char=""/>
        <a:defRPr sz="5297" b="0" i="0" kern="1200">
          <a:solidFill>
            <a:schemeClr val="tx1">
              <a:lumMod val="75000"/>
              <a:lumOff val="25000"/>
            </a:schemeClr>
          </a:solidFill>
          <a:latin typeface="+mn-lt"/>
          <a:ea typeface="+mn-ea"/>
          <a:cs typeface="+mn-cs"/>
        </a:defRPr>
      </a:lvl2pPr>
      <a:lvl3pPr marL="3178861" indent="-756872" algn="l" defTabSz="1513743" rtl="0" eaLnBrk="1" latinLnBrk="0" hangingPunct="1">
        <a:spcBef>
          <a:spcPts val="3311"/>
        </a:spcBef>
        <a:spcAft>
          <a:spcPts val="0"/>
        </a:spcAft>
        <a:buClr>
          <a:schemeClr val="accent1"/>
        </a:buClr>
        <a:buSzPct val="80000"/>
        <a:buFont typeface="Wingdings 3" charset="2"/>
        <a:buChar char=""/>
        <a:defRPr sz="4635" b="0" i="0" kern="1200">
          <a:solidFill>
            <a:schemeClr val="tx1">
              <a:lumMod val="75000"/>
              <a:lumOff val="25000"/>
            </a:schemeClr>
          </a:solidFill>
          <a:latin typeface="+mn-lt"/>
          <a:ea typeface="+mn-ea"/>
          <a:cs typeface="+mn-cs"/>
        </a:defRPr>
      </a:lvl3pPr>
      <a:lvl4pPr marL="4087107" indent="-756872" algn="l" defTabSz="1513743" rtl="0" eaLnBrk="1" latinLnBrk="0" hangingPunct="1">
        <a:spcBef>
          <a:spcPts val="3311"/>
        </a:spcBef>
        <a:spcAft>
          <a:spcPts val="0"/>
        </a:spcAft>
        <a:buClr>
          <a:schemeClr val="accent1"/>
        </a:buClr>
        <a:buSzPct val="80000"/>
        <a:buFont typeface="Wingdings 3" charset="2"/>
        <a:buChar char=""/>
        <a:defRPr sz="3973" b="0" i="0" kern="1200">
          <a:solidFill>
            <a:schemeClr val="tx1">
              <a:lumMod val="75000"/>
              <a:lumOff val="25000"/>
            </a:schemeClr>
          </a:solidFill>
          <a:latin typeface="+mn-lt"/>
          <a:ea typeface="+mn-ea"/>
          <a:cs typeface="+mn-cs"/>
        </a:defRPr>
      </a:lvl4pPr>
      <a:lvl5pPr marL="4995353" indent="-756872" algn="l" defTabSz="1513743" rtl="0" eaLnBrk="1" latinLnBrk="0" hangingPunct="1">
        <a:spcBef>
          <a:spcPts val="3311"/>
        </a:spcBef>
        <a:spcAft>
          <a:spcPts val="0"/>
        </a:spcAft>
        <a:buClr>
          <a:schemeClr val="accent1"/>
        </a:buClr>
        <a:buSzPct val="80000"/>
        <a:buFont typeface="Wingdings 3" charset="2"/>
        <a:buChar char=""/>
        <a:defRPr sz="3973" b="0" i="0" kern="1200">
          <a:solidFill>
            <a:schemeClr val="tx1">
              <a:lumMod val="75000"/>
              <a:lumOff val="25000"/>
            </a:schemeClr>
          </a:solidFill>
          <a:latin typeface="+mn-lt"/>
          <a:ea typeface="+mn-ea"/>
          <a:cs typeface="+mn-cs"/>
        </a:defRPr>
      </a:lvl5pPr>
      <a:lvl6pPr marL="6007959" indent="-756872" algn="l" defTabSz="1513743" rtl="0" eaLnBrk="1" latinLnBrk="0" hangingPunct="1">
        <a:spcBef>
          <a:spcPts val="3311"/>
        </a:spcBef>
        <a:spcAft>
          <a:spcPts val="0"/>
        </a:spcAft>
        <a:buClr>
          <a:schemeClr val="accent1"/>
        </a:buClr>
        <a:buSzPct val="80000"/>
        <a:buFont typeface="Wingdings 3" charset="2"/>
        <a:buChar char=""/>
        <a:defRPr sz="3973" b="0" i="0" kern="1200">
          <a:solidFill>
            <a:schemeClr val="tx1">
              <a:lumMod val="75000"/>
              <a:lumOff val="25000"/>
            </a:schemeClr>
          </a:solidFill>
          <a:latin typeface="+mn-lt"/>
          <a:ea typeface="+mn-ea"/>
          <a:cs typeface="+mn-cs"/>
        </a:defRPr>
      </a:lvl6pPr>
      <a:lvl7pPr marL="6859523" indent="-756872" algn="l" defTabSz="1513743" rtl="0" eaLnBrk="1" latinLnBrk="0" hangingPunct="1">
        <a:spcBef>
          <a:spcPts val="3311"/>
        </a:spcBef>
        <a:spcAft>
          <a:spcPts val="0"/>
        </a:spcAft>
        <a:buClr>
          <a:schemeClr val="accent1"/>
        </a:buClr>
        <a:buSzPct val="80000"/>
        <a:buFont typeface="Wingdings 3" charset="2"/>
        <a:buChar char=""/>
        <a:defRPr sz="3973" b="0" i="0" kern="1200">
          <a:solidFill>
            <a:schemeClr val="tx1">
              <a:lumMod val="75000"/>
              <a:lumOff val="25000"/>
            </a:schemeClr>
          </a:solidFill>
          <a:latin typeface="+mn-lt"/>
          <a:ea typeface="+mn-ea"/>
          <a:cs typeface="+mn-cs"/>
        </a:defRPr>
      </a:lvl7pPr>
      <a:lvl8pPr marL="7479323" indent="-756872" algn="l" defTabSz="1513743" rtl="0" eaLnBrk="1" latinLnBrk="0" hangingPunct="1">
        <a:spcBef>
          <a:spcPts val="3311"/>
        </a:spcBef>
        <a:spcAft>
          <a:spcPts val="0"/>
        </a:spcAft>
        <a:buClr>
          <a:schemeClr val="accent1"/>
        </a:buClr>
        <a:buSzPct val="80000"/>
        <a:buFont typeface="Wingdings 3" charset="2"/>
        <a:buChar char=""/>
        <a:defRPr sz="3973" b="0" i="0" kern="1200">
          <a:solidFill>
            <a:schemeClr val="tx1">
              <a:lumMod val="75000"/>
              <a:lumOff val="25000"/>
            </a:schemeClr>
          </a:solidFill>
          <a:latin typeface="+mn-lt"/>
          <a:ea typeface="+mn-ea"/>
          <a:cs typeface="+mn-cs"/>
        </a:defRPr>
      </a:lvl8pPr>
      <a:lvl9pPr marL="8231560" indent="-756872" algn="l" defTabSz="1513743" rtl="0" eaLnBrk="1" latinLnBrk="0" hangingPunct="1">
        <a:spcBef>
          <a:spcPts val="3311"/>
        </a:spcBef>
        <a:spcAft>
          <a:spcPts val="0"/>
        </a:spcAft>
        <a:buClr>
          <a:schemeClr val="accent1"/>
        </a:buClr>
        <a:buSzPct val="80000"/>
        <a:buFont typeface="Wingdings 3" charset="2"/>
        <a:buChar char=""/>
        <a:defRPr sz="3973" b="0" i="0" kern="1200">
          <a:solidFill>
            <a:schemeClr val="tx1">
              <a:lumMod val="75000"/>
              <a:lumOff val="25000"/>
            </a:schemeClr>
          </a:solidFill>
          <a:latin typeface="+mn-lt"/>
          <a:ea typeface="+mn-ea"/>
          <a:cs typeface="+mn-cs"/>
        </a:defRPr>
      </a:lvl9pPr>
    </p:bodyStyle>
    <p:otherStyle>
      <a:defPPr>
        <a:defRPr lang="en-US"/>
      </a:defPPr>
      <a:lvl1pPr marL="0" algn="l" defTabSz="1513743" rtl="0" eaLnBrk="1" latinLnBrk="0" hangingPunct="1">
        <a:defRPr sz="5960" kern="1200">
          <a:solidFill>
            <a:schemeClr val="tx1"/>
          </a:solidFill>
          <a:latin typeface="+mn-lt"/>
          <a:ea typeface="+mn-ea"/>
          <a:cs typeface="+mn-cs"/>
        </a:defRPr>
      </a:lvl1pPr>
      <a:lvl2pPr marL="1513743" algn="l" defTabSz="1513743" rtl="0" eaLnBrk="1" latinLnBrk="0" hangingPunct="1">
        <a:defRPr sz="5960" kern="1200">
          <a:solidFill>
            <a:schemeClr val="tx1"/>
          </a:solidFill>
          <a:latin typeface="+mn-lt"/>
          <a:ea typeface="+mn-ea"/>
          <a:cs typeface="+mn-cs"/>
        </a:defRPr>
      </a:lvl2pPr>
      <a:lvl3pPr marL="3027487" algn="l" defTabSz="1513743" rtl="0" eaLnBrk="1" latinLnBrk="0" hangingPunct="1">
        <a:defRPr sz="5960" kern="1200">
          <a:solidFill>
            <a:schemeClr val="tx1"/>
          </a:solidFill>
          <a:latin typeface="+mn-lt"/>
          <a:ea typeface="+mn-ea"/>
          <a:cs typeface="+mn-cs"/>
        </a:defRPr>
      </a:lvl3pPr>
      <a:lvl4pPr marL="4541230" algn="l" defTabSz="1513743" rtl="0" eaLnBrk="1" latinLnBrk="0" hangingPunct="1">
        <a:defRPr sz="5960" kern="1200">
          <a:solidFill>
            <a:schemeClr val="tx1"/>
          </a:solidFill>
          <a:latin typeface="+mn-lt"/>
          <a:ea typeface="+mn-ea"/>
          <a:cs typeface="+mn-cs"/>
        </a:defRPr>
      </a:lvl4pPr>
      <a:lvl5pPr marL="6054974" algn="l" defTabSz="1513743" rtl="0" eaLnBrk="1" latinLnBrk="0" hangingPunct="1">
        <a:defRPr sz="5960" kern="1200">
          <a:solidFill>
            <a:schemeClr val="tx1"/>
          </a:solidFill>
          <a:latin typeface="+mn-lt"/>
          <a:ea typeface="+mn-ea"/>
          <a:cs typeface="+mn-cs"/>
        </a:defRPr>
      </a:lvl5pPr>
      <a:lvl6pPr marL="7568717" algn="l" defTabSz="1513743" rtl="0" eaLnBrk="1" latinLnBrk="0" hangingPunct="1">
        <a:defRPr sz="5960" kern="1200">
          <a:solidFill>
            <a:schemeClr val="tx1"/>
          </a:solidFill>
          <a:latin typeface="+mn-lt"/>
          <a:ea typeface="+mn-ea"/>
          <a:cs typeface="+mn-cs"/>
        </a:defRPr>
      </a:lvl6pPr>
      <a:lvl7pPr marL="9082461" algn="l" defTabSz="1513743" rtl="0" eaLnBrk="1" latinLnBrk="0" hangingPunct="1">
        <a:defRPr sz="5960" kern="1200">
          <a:solidFill>
            <a:schemeClr val="tx1"/>
          </a:solidFill>
          <a:latin typeface="+mn-lt"/>
          <a:ea typeface="+mn-ea"/>
          <a:cs typeface="+mn-cs"/>
        </a:defRPr>
      </a:lvl7pPr>
      <a:lvl8pPr marL="10596204" algn="l" defTabSz="1513743" rtl="0" eaLnBrk="1" latinLnBrk="0" hangingPunct="1">
        <a:defRPr sz="5960" kern="1200">
          <a:solidFill>
            <a:schemeClr val="tx1"/>
          </a:solidFill>
          <a:latin typeface="+mn-lt"/>
          <a:ea typeface="+mn-ea"/>
          <a:cs typeface="+mn-cs"/>
        </a:defRPr>
      </a:lvl8pPr>
      <a:lvl9pPr marL="12109948" algn="l" defTabSz="1513743"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chart" Target="../charts/chart3.xml"/><Relationship Id="rId26" Type="http://schemas.openxmlformats.org/officeDocument/2006/relationships/diagramQuickStyle" Target="../diagrams/quickStyle2.xml"/><Relationship Id="rId3" Type="http://schemas.openxmlformats.org/officeDocument/2006/relationships/diagramData" Target="../diagrams/data1.xml"/><Relationship Id="rId21" Type="http://schemas.openxmlformats.org/officeDocument/2006/relationships/image" Target="../media/image15.jpg"/><Relationship Id="rId7" Type="http://schemas.microsoft.com/office/2007/relationships/diagramDrawing" Target="../diagrams/drawing1.xml"/><Relationship Id="rId12" Type="http://schemas.openxmlformats.org/officeDocument/2006/relationships/image" Target="../media/image12.png"/><Relationship Id="rId17" Type="http://schemas.openxmlformats.org/officeDocument/2006/relationships/chart" Target="../charts/chart2.xml"/><Relationship Id="rId25" Type="http://schemas.openxmlformats.org/officeDocument/2006/relationships/diagramLayout" Target="../diagrams/layout2.xml"/><Relationship Id="rId2" Type="http://schemas.openxmlformats.org/officeDocument/2006/relationships/notesSlide" Target="../notesSlides/notesSlide1.xml"/><Relationship Id="rId16" Type="http://schemas.openxmlformats.org/officeDocument/2006/relationships/chart" Target="../charts/chart1.xml"/><Relationship Id="rId20" Type="http://schemas.openxmlformats.org/officeDocument/2006/relationships/image" Target="../media/image14.jpg"/><Relationship Id="rId29" Type="http://schemas.openxmlformats.org/officeDocument/2006/relationships/image" Target="../media/image18.png"/><Relationship Id="rId1" Type="http://schemas.openxmlformats.org/officeDocument/2006/relationships/slideLayout" Target="../slideLayouts/slideLayout22.xml"/><Relationship Id="rId6" Type="http://schemas.openxmlformats.org/officeDocument/2006/relationships/diagramColors" Target="../diagrams/colors1.xml"/><Relationship Id="rId11" Type="http://schemas.openxmlformats.org/officeDocument/2006/relationships/image" Target="../media/image11.png"/><Relationship Id="rId24" Type="http://schemas.openxmlformats.org/officeDocument/2006/relationships/diagramData" Target="../diagrams/data2.xml"/><Relationship Id="rId5" Type="http://schemas.openxmlformats.org/officeDocument/2006/relationships/diagramQuickStyle" Target="../diagrams/quickStyle1.xml"/><Relationship Id="rId15" Type="http://schemas.openxmlformats.org/officeDocument/2006/relationships/hyperlink" Target="https://www.che.ac.za/publications/frameworks/manual-institutional-audits-2021" TargetMode="External"/><Relationship Id="rId23" Type="http://schemas.openxmlformats.org/officeDocument/2006/relationships/image" Target="../media/image17.jpg"/><Relationship Id="rId28" Type="http://schemas.microsoft.com/office/2007/relationships/diagramDrawing" Target="../diagrams/drawing2.xml"/><Relationship Id="rId10" Type="http://schemas.openxmlformats.org/officeDocument/2006/relationships/image" Target="../media/image10.png"/><Relationship Id="rId19" Type="http://schemas.openxmlformats.org/officeDocument/2006/relationships/chart" Target="../charts/chart4.xml"/><Relationship Id="rId4" Type="http://schemas.openxmlformats.org/officeDocument/2006/relationships/diagramLayout" Target="../diagrams/layout1.xml"/><Relationship Id="rId9" Type="http://schemas.openxmlformats.org/officeDocument/2006/relationships/image" Target="../media/image9.jpeg"/><Relationship Id="rId14" Type="http://schemas.openxmlformats.org/officeDocument/2006/relationships/hyperlink" Target="https://www.che.ac.za/publications/frameworks/framework-institutional-audits-2021" TargetMode="External"/><Relationship Id="rId22" Type="http://schemas.openxmlformats.org/officeDocument/2006/relationships/image" Target="../media/image16.jpg"/><Relationship Id="rId27" Type="http://schemas.openxmlformats.org/officeDocument/2006/relationships/diagramColors" Target="../diagrams/colors2.xml"/><Relationship Id="rId30"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2AE0C760-A2F2-F85E-7A79-B9333A1D453A}"/>
              </a:ext>
            </a:extLst>
          </p:cNvPr>
          <p:cNvGrpSpPr/>
          <p:nvPr/>
        </p:nvGrpSpPr>
        <p:grpSpPr>
          <a:xfrm>
            <a:off x="20074" y="-2"/>
            <a:ext cx="30255140" cy="42825586"/>
            <a:chOff x="20074" y="-2"/>
            <a:chExt cx="30255140" cy="42825586"/>
          </a:xfrm>
        </p:grpSpPr>
        <p:sp>
          <p:nvSpPr>
            <p:cNvPr id="17" name="Rectangle 16">
              <a:extLst>
                <a:ext uri="{FF2B5EF4-FFF2-40B4-BE49-F238E27FC236}">
                  <a16:creationId xmlns:a16="http://schemas.microsoft.com/office/drawing/2014/main" id="{AB7465BD-E902-DEB7-85E6-AC12BABC8478}"/>
                </a:ext>
              </a:extLst>
            </p:cNvPr>
            <p:cNvSpPr/>
            <p:nvPr/>
          </p:nvSpPr>
          <p:spPr>
            <a:xfrm>
              <a:off x="28324" y="42357584"/>
              <a:ext cx="30218565" cy="468000"/>
            </a:xfrm>
            <a:prstGeom prst="rect">
              <a:avLst/>
            </a:prstGeom>
            <a:solidFill>
              <a:srgbClr val="C325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51" name="Group 50">
              <a:extLst>
                <a:ext uri="{FF2B5EF4-FFF2-40B4-BE49-F238E27FC236}">
                  <a16:creationId xmlns:a16="http://schemas.microsoft.com/office/drawing/2014/main" id="{469B8761-B769-D2C8-1CCC-85CF499A20E9}"/>
                </a:ext>
              </a:extLst>
            </p:cNvPr>
            <p:cNvGrpSpPr/>
            <p:nvPr/>
          </p:nvGrpSpPr>
          <p:grpSpPr>
            <a:xfrm>
              <a:off x="10930498" y="13743196"/>
              <a:ext cx="6301661" cy="12669384"/>
              <a:chOff x="10933646" y="7462449"/>
              <a:chExt cx="6301661" cy="12669384"/>
            </a:xfrm>
          </p:grpSpPr>
          <p:graphicFrame>
            <p:nvGraphicFramePr>
              <p:cNvPr id="23" name="Diagram 22">
                <a:extLst>
                  <a:ext uri="{FF2B5EF4-FFF2-40B4-BE49-F238E27FC236}">
                    <a16:creationId xmlns:a16="http://schemas.microsoft.com/office/drawing/2014/main" id="{EB9EF260-D0E0-4DE1-E2B3-FF0C909A455E}"/>
                  </a:ext>
                </a:extLst>
              </p:cNvPr>
              <p:cNvGraphicFramePr/>
              <p:nvPr>
                <p:extLst>
                  <p:ext uri="{D42A27DB-BD31-4B8C-83A1-F6EECF244321}">
                    <p14:modId xmlns:p14="http://schemas.microsoft.com/office/powerpoint/2010/main" val="1042982845"/>
                  </p:ext>
                </p:extLst>
              </p:nvPr>
            </p:nvGraphicFramePr>
            <p:xfrm>
              <a:off x="10933646" y="7462449"/>
              <a:ext cx="6301661" cy="126693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8" name="Picture 4" descr="Survey Evaluation Metrics: Make Your Survey More Efficient | Poll Bot">
                <a:extLst>
                  <a:ext uri="{FF2B5EF4-FFF2-40B4-BE49-F238E27FC236}">
                    <a16:creationId xmlns:a16="http://schemas.microsoft.com/office/drawing/2014/main" id="{19E1FF3E-7032-D6E8-69AF-9A1C5476F95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558911" y="15684727"/>
                <a:ext cx="2436649" cy="137061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descr="Critical Discourse Analysis by Sandra Mathison">
                <a:extLst>
                  <a:ext uri="{FF2B5EF4-FFF2-40B4-BE49-F238E27FC236}">
                    <a16:creationId xmlns:a16="http://schemas.microsoft.com/office/drawing/2014/main" id="{47BCECA5-261D-D396-312D-CF701C8C65F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456662" y="15658679"/>
                <a:ext cx="2088993" cy="1330711"/>
              </a:xfrm>
              <a:prstGeom prst="rect">
                <a:avLst/>
              </a:prstGeom>
              <a:noFill/>
              <a:extLst>
                <a:ext uri="{909E8E84-426E-40DD-AFC4-6F175D3DCCD1}">
                  <a14:hiddenFill xmlns:a14="http://schemas.microsoft.com/office/drawing/2010/main">
                    <a:solidFill>
                      <a:srgbClr val="FFFFFF"/>
                    </a:solidFill>
                  </a14:hiddenFill>
                </a:ext>
              </a:extLst>
            </p:spPr>
          </p:pic>
        </p:grpSp>
        <p:sp>
          <p:nvSpPr>
            <p:cNvPr id="52" name="Rectangle 51">
              <a:extLst>
                <a:ext uri="{FF2B5EF4-FFF2-40B4-BE49-F238E27FC236}">
                  <a16:creationId xmlns:a16="http://schemas.microsoft.com/office/drawing/2014/main" id="{7509D740-5D15-CD48-EFA8-EE76404CA10B}"/>
                </a:ext>
              </a:extLst>
            </p:cNvPr>
            <p:cNvSpPr/>
            <p:nvPr/>
          </p:nvSpPr>
          <p:spPr>
            <a:xfrm>
              <a:off x="20074" y="36128155"/>
              <a:ext cx="30255140" cy="3990835"/>
            </a:xfrm>
            <a:prstGeom prst="rect">
              <a:avLst/>
            </a:prstGeom>
            <a:solidFill>
              <a:srgbClr val="FEC2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5" name="Rectangle 44">
              <a:extLst>
                <a:ext uri="{FF2B5EF4-FFF2-40B4-BE49-F238E27FC236}">
                  <a16:creationId xmlns:a16="http://schemas.microsoft.com/office/drawing/2014/main" id="{E5502AEA-4DCC-5CD9-832F-14DAA9E11B3C}"/>
                </a:ext>
              </a:extLst>
            </p:cNvPr>
            <p:cNvSpPr/>
            <p:nvPr/>
          </p:nvSpPr>
          <p:spPr>
            <a:xfrm>
              <a:off x="11539967" y="27406452"/>
              <a:ext cx="18101834" cy="7747950"/>
            </a:xfrm>
            <a:prstGeom prst="rect">
              <a:avLst/>
            </a:prstGeom>
            <a:solidFill>
              <a:srgbClr val="FFE4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3" name="Rectangle 42">
              <a:extLst>
                <a:ext uri="{FF2B5EF4-FFF2-40B4-BE49-F238E27FC236}">
                  <a16:creationId xmlns:a16="http://schemas.microsoft.com/office/drawing/2014/main" id="{A0B45E56-0A59-BECB-E29D-DEC029131F4C}"/>
                </a:ext>
              </a:extLst>
            </p:cNvPr>
            <p:cNvSpPr/>
            <p:nvPr/>
          </p:nvSpPr>
          <p:spPr>
            <a:xfrm>
              <a:off x="17040931" y="16180583"/>
              <a:ext cx="12600869" cy="10391221"/>
            </a:xfrm>
            <a:prstGeom prst="rect">
              <a:avLst/>
            </a:prstGeom>
            <a:solidFill>
              <a:srgbClr val="FEC2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6" name="Rectangle 25">
              <a:extLst>
                <a:ext uri="{FF2B5EF4-FFF2-40B4-BE49-F238E27FC236}">
                  <a16:creationId xmlns:a16="http://schemas.microsoft.com/office/drawing/2014/main" id="{72653C4B-F198-4E7B-3285-DC93D6D560DB}"/>
                </a:ext>
              </a:extLst>
            </p:cNvPr>
            <p:cNvSpPr/>
            <p:nvPr/>
          </p:nvSpPr>
          <p:spPr>
            <a:xfrm>
              <a:off x="348671" y="16080010"/>
              <a:ext cx="10814026" cy="19037069"/>
            </a:xfrm>
            <a:prstGeom prst="rect">
              <a:avLst/>
            </a:prstGeom>
            <a:solidFill>
              <a:srgbClr val="BAD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Text Placeholder 1">
              <a:extLst>
                <a:ext uri="{FF2B5EF4-FFF2-40B4-BE49-F238E27FC236}">
                  <a16:creationId xmlns:a16="http://schemas.microsoft.com/office/drawing/2014/main" id="{C8650D0E-0583-B693-57FC-C371C6E710F4}"/>
                </a:ext>
              </a:extLst>
            </p:cNvPr>
            <p:cNvSpPr txBox="1">
              <a:spLocks/>
            </p:cNvSpPr>
            <p:nvPr/>
          </p:nvSpPr>
          <p:spPr>
            <a:xfrm>
              <a:off x="313843" y="3236"/>
              <a:ext cx="29961370" cy="1323407"/>
            </a:xfrm>
            <a:prstGeom prst="rect">
              <a:avLst/>
            </a:prstGeom>
            <a:solidFill>
              <a:srgbClr val="C01900"/>
            </a:solidFill>
          </p:spPr>
          <p:txBody>
            <a:bodyPr anchor="ctr"/>
            <a:lstStyle>
              <a:lvl1pPr marL="567660" indent="-567660" algn="l" defTabSz="2270638" rtl="0" eaLnBrk="1" latinLnBrk="0" hangingPunct="1">
                <a:lnSpc>
                  <a:spcPct val="90000"/>
                </a:lnSpc>
                <a:spcBef>
                  <a:spcPts val="2483"/>
                </a:spcBef>
                <a:buFont typeface="Arial" panose="020B0604020202020204" pitchFamily="34" charset="0"/>
                <a:buChar char="•"/>
                <a:defRPr sz="6953" kern="1200">
                  <a:solidFill>
                    <a:schemeClr val="tx1"/>
                  </a:solidFill>
                  <a:latin typeface="+mn-lt"/>
                  <a:ea typeface="+mn-ea"/>
                  <a:cs typeface="+mn-cs"/>
                </a:defRPr>
              </a:lvl1pPr>
              <a:lvl2pPr marL="1702979" indent="-567660" algn="l" defTabSz="2270638" rtl="0" eaLnBrk="1" latinLnBrk="0" hangingPunct="1">
                <a:lnSpc>
                  <a:spcPct val="90000"/>
                </a:lnSpc>
                <a:spcBef>
                  <a:spcPts val="1242"/>
                </a:spcBef>
                <a:buFont typeface="Arial" panose="020B0604020202020204" pitchFamily="34" charset="0"/>
                <a:buChar char="•"/>
                <a:defRPr sz="5960" kern="1200">
                  <a:solidFill>
                    <a:schemeClr val="tx1"/>
                  </a:solidFill>
                  <a:latin typeface="+mn-lt"/>
                  <a:ea typeface="+mn-ea"/>
                  <a:cs typeface="+mn-cs"/>
                </a:defRPr>
              </a:lvl2pPr>
              <a:lvl3pPr marL="2838298" indent="-567660" algn="l" defTabSz="2270638" rtl="0" eaLnBrk="1" latinLnBrk="0" hangingPunct="1">
                <a:lnSpc>
                  <a:spcPct val="90000"/>
                </a:lnSpc>
                <a:spcBef>
                  <a:spcPts val="1242"/>
                </a:spcBef>
                <a:buFont typeface="Arial" panose="020B0604020202020204" pitchFamily="34" charset="0"/>
                <a:buChar char="•"/>
                <a:defRPr sz="4966" kern="1200">
                  <a:solidFill>
                    <a:schemeClr val="tx1"/>
                  </a:solidFill>
                  <a:latin typeface="+mn-lt"/>
                  <a:ea typeface="+mn-ea"/>
                  <a:cs typeface="+mn-cs"/>
                </a:defRPr>
              </a:lvl3pPr>
              <a:lvl4pPr marL="3973617"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4pPr>
              <a:lvl5pPr marL="5108936"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5pPr>
              <a:lvl6pPr marL="6244255"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6pPr>
              <a:lvl7pPr marL="7379574"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7pPr>
              <a:lvl8pPr marL="8514893"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8pPr>
              <a:lvl9pPr marL="9650212"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9pPr>
            </a:lstStyle>
            <a:p>
              <a:pPr marL="0" indent="0" algn="ctr">
                <a:buNone/>
              </a:pPr>
              <a:r>
                <a:rPr lang="en-US" sz="4800" b="1" dirty="0">
                  <a:solidFill>
                    <a:schemeClr val="bg1"/>
                  </a:solidFill>
                </a:rPr>
                <a:t>A Review Methodology Towards Institutional Audits in South Africa</a:t>
              </a:r>
              <a:endParaRPr lang="en-US" dirty="0">
                <a:solidFill>
                  <a:schemeClr val="bg1"/>
                </a:solidFill>
              </a:endParaRPr>
            </a:p>
          </p:txBody>
        </p:sp>
        <p:pic>
          <p:nvPicPr>
            <p:cNvPr id="1032" name="Picture 1031">
              <a:extLst>
                <a:ext uri="{FF2B5EF4-FFF2-40B4-BE49-F238E27FC236}">
                  <a16:creationId xmlns:a16="http://schemas.microsoft.com/office/drawing/2014/main" id="{71E2A51A-47AD-1772-9D16-05085E3EA70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8324" y="-2"/>
              <a:ext cx="285519" cy="42803764"/>
            </a:xfrm>
            <a:prstGeom prst="rect">
              <a:avLst/>
            </a:prstGeom>
          </p:spPr>
        </p:pic>
        <p:pic>
          <p:nvPicPr>
            <p:cNvPr id="1052" name="Picture 1051" descr="A picture containing graphics, logo, font, symbol&#10;&#10;Description automatically generated">
              <a:extLst>
                <a:ext uri="{FF2B5EF4-FFF2-40B4-BE49-F238E27FC236}">
                  <a16:creationId xmlns:a16="http://schemas.microsoft.com/office/drawing/2014/main" id="{6565642F-ECFC-47A4-1F65-B3BFA292B8F6}"/>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1002" t="20226" r="28716" b="21876"/>
            <a:stretch/>
          </p:blipFill>
          <p:spPr>
            <a:xfrm>
              <a:off x="27219702" y="1875862"/>
              <a:ext cx="2831356" cy="3260144"/>
            </a:xfrm>
            <a:prstGeom prst="rect">
              <a:avLst/>
            </a:prstGeom>
          </p:spPr>
        </p:pic>
        <p:pic>
          <p:nvPicPr>
            <p:cNvPr id="1142" name="Picture 1141" descr="A cover of a book&#10;&#10;Description automatically generated with low confidence">
              <a:extLst>
                <a:ext uri="{FF2B5EF4-FFF2-40B4-BE49-F238E27FC236}">
                  <a16:creationId xmlns:a16="http://schemas.microsoft.com/office/drawing/2014/main" id="{0BD1800D-1248-75D2-BB1C-B1A4B1D899E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09263" y="1538357"/>
              <a:ext cx="2542820" cy="3595908"/>
            </a:xfrm>
            <a:prstGeom prst="rect">
              <a:avLst/>
            </a:prstGeom>
          </p:spPr>
        </p:pic>
        <p:pic>
          <p:nvPicPr>
            <p:cNvPr id="1146" name="Picture 1145" descr="A cover of a book&#10;&#10;Description automatically generated with low confidence">
              <a:extLst>
                <a:ext uri="{FF2B5EF4-FFF2-40B4-BE49-F238E27FC236}">
                  <a16:creationId xmlns:a16="http://schemas.microsoft.com/office/drawing/2014/main" id="{36C5CC48-38B8-2486-2C91-A85204C3EEC3}"/>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428268" y="1538357"/>
              <a:ext cx="2473530" cy="3595908"/>
            </a:xfrm>
            <a:prstGeom prst="rect">
              <a:avLst/>
            </a:prstGeom>
          </p:spPr>
        </p:pic>
        <p:sp>
          <p:nvSpPr>
            <p:cNvPr id="2" name="TextBox 1">
              <a:extLst>
                <a:ext uri="{FF2B5EF4-FFF2-40B4-BE49-F238E27FC236}">
                  <a16:creationId xmlns:a16="http://schemas.microsoft.com/office/drawing/2014/main" id="{D366823E-F6FB-D551-396A-29C39415BB94}"/>
                </a:ext>
              </a:extLst>
            </p:cNvPr>
            <p:cNvSpPr txBox="1"/>
            <p:nvPr/>
          </p:nvSpPr>
          <p:spPr>
            <a:xfrm>
              <a:off x="490878" y="5235498"/>
              <a:ext cx="6369339" cy="511230"/>
            </a:xfrm>
            <a:prstGeom prst="rect">
              <a:avLst/>
            </a:prstGeom>
            <a:noFill/>
          </p:spPr>
          <p:txBody>
            <a:bodyPr wrap="square" rtlCol="0">
              <a:spAutoFit/>
            </a:bodyPr>
            <a:lstStyle/>
            <a:p>
              <a:pPr>
                <a:lnSpc>
                  <a:spcPts val="800"/>
                </a:lnSpc>
              </a:pPr>
              <a:r>
                <a:rPr lang="en-ZA" sz="1000" dirty="0">
                  <a:hlinkClick r:id="rId14"/>
                </a:rPr>
                <a:t>https://www.che.ac.za/publications/frameworks/framework-institutional-audits-2021</a:t>
              </a:r>
              <a:endParaRPr lang="en-ZA" sz="1000" dirty="0"/>
            </a:p>
            <a:p>
              <a:pPr>
                <a:lnSpc>
                  <a:spcPts val="800"/>
                </a:lnSpc>
              </a:pPr>
              <a:endParaRPr lang="en-ZA" sz="1000" dirty="0"/>
            </a:p>
            <a:p>
              <a:pPr>
                <a:lnSpc>
                  <a:spcPts val="800"/>
                </a:lnSpc>
              </a:pPr>
              <a:r>
                <a:rPr lang="en-ZA" sz="1000" dirty="0">
                  <a:hlinkClick r:id="rId15"/>
                </a:rPr>
                <a:t>https://www.che.ac.za/publications/frameworks/manual-institutional-audits-2021</a:t>
              </a:r>
              <a:r>
                <a:rPr lang="en-ZA" sz="1000" dirty="0"/>
                <a:t> </a:t>
              </a:r>
            </a:p>
            <a:p>
              <a:pPr>
                <a:lnSpc>
                  <a:spcPts val="800"/>
                </a:lnSpc>
              </a:pPr>
              <a:endParaRPr lang="en-ZA" sz="1200" dirty="0"/>
            </a:p>
          </p:txBody>
        </p:sp>
        <p:sp>
          <p:nvSpPr>
            <p:cNvPr id="4" name="TextBox 3">
              <a:extLst>
                <a:ext uri="{FF2B5EF4-FFF2-40B4-BE49-F238E27FC236}">
                  <a16:creationId xmlns:a16="http://schemas.microsoft.com/office/drawing/2014/main" id="{5ADE87BD-41C7-243C-A1DA-9A8A2942E2FE}"/>
                </a:ext>
              </a:extLst>
            </p:cNvPr>
            <p:cNvSpPr txBox="1"/>
            <p:nvPr/>
          </p:nvSpPr>
          <p:spPr>
            <a:xfrm>
              <a:off x="286909" y="14514766"/>
              <a:ext cx="29959979" cy="830997"/>
            </a:xfrm>
            <a:prstGeom prst="rect">
              <a:avLst/>
            </a:prstGeom>
            <a:solidFill>
              <a:srgbClr val="EFB506"/>
            </a:solidFill>
          </p:spPr>
          <p:txBody>
            <a:bodyPr wrap="square" rtlCol="0">
              <a:spAutoFit/>
            </a:bodyPr>
            <a:lstStyle/>
            <a:p>
              <a:pPr algn="ctr"/>
              <a:r>
                <a:rPr lang="en-US" sz="4800" b="1" dirty="0"/>
                <a:t>Evaluation Survey and discourse analysis as analytic tools for reflection </a:t>
              </a:r>
            </a:p>
          </p:txBody>
        </p:sp>
        <p:sp>
          <p:nvSpPr>
            <p:cNvPr id="7" name="TextBox 6">
              <a:extLst>
                <a:ext uri="{FF2B5EF4-FFF2-40B4-BE49-F238E27FC236}">
                  <a16:creationId xmlns:a16="http://schemas.microsoft.com/office/drawing/2014/main" id="{1CD209CC-4372-01A5-E072-A200D7C1D161}"/>
                </a:ext>
              </a:extLst>
            </p:cNvPr>
            <p:cNvSpPr txBox="1"/>
            <p:nvPr/>
          </p:nvSpPr>
          <p:spPr>
            <a:xfrm>
              <a:off x="328472" y="15442058"/>
              <a:ext cx="10834225" cy="707886"/>
            </a:xfrm>
            <a:prstGeom prst="rect">
              <a:avLst/>
            </a:prstGeom>
            <a:solidFill>
              <a:srgbClr val="417ED7"/>
            </a:solidFill>
            <a:ln>
              <a:noFill/>
            </a:ln>
          </p:spPr>
          <p:txBody>
            <a:bodyPr wrap="square" rtlCol="0">
              <a:spAutoFit/>
            </a:bodyPr>
            <a:lstStyle/>
            <a:p>
              <a:pPr algn="ctr"/>
              <a:r>
                <a:rPr lang="en-US" sz="4000" b="1" dirty="0">
                  <a:solidFill>
                    <a:schemeClr val="bg1"/>
                  </a:solidFill>
                </a:rPr>
                <a:t>Evaluation Survey </a:t>
              </a:r>
              <a:endParaRPr lang="en-ZA" sz="4000" b="1" dirty="0">
                <a:solidFill>
                  <a:schemeClr val="bg1"/>
                </a:solidFill>
              </a:endParaRPr>
            </a:p>
          </p:txBody>
        </p:sp>
        <p:sp>
          <p:nvSpPr>
            <p:cNvPr id="8" name="TextBox 7">
              <a:extLst>
                <a:ext uri="{FF2B5EF4-FFF2-40B4-BE49-F238E27FC236}">
                  <a16:creationId xmlns:a16="http://schemas.microsoft.com/office/drawing/2014/main" id="{7F3256E2-E295-1F63-41F9-15FA7A1C8754}"/>
                </a:ext>
              </a:extLst>
            </p:cNvPr>
            <p:cNvSpPr txBox="1"/>
            <p:nvPr/>
          </p:nvSpPr>
          <p:spPr>
            <a:xfrm>
              <a:off x="17011649" y="15442058"/>
              <a:ext cx="13235239" cy="707886"/>
            </a:xfrm>
            <a:prstGeom prst="rect">
              <a:avLst/>
            </a:prstGeom>
            <a:solidFill>
              <a:srgbClr val="C01900"/>
            </a:solidFill>
          </p:spPr>
          <p:txBody>
            <a:bodyPr wrap="square" rtlCol="0">
              <a:spAutoFit/>
            </a:bodyPr>
            <a:lstStyle/>
            <a:p>
              <a:pPr algn="ctr"/>
              <a:r>
                <a:rPr lang="en-US" sz="4000" b="1" dirty="0">
                  <a:solidFill>
                    <a:schemeClr val="bg1"/>
                  </a:solidFill>
                </a:rPr>
                <a:t>Discourse</a:t>
              </a:r>
              <a:r>
                <a:rPr lang="en-US" sz="4000" dirty="0">
                  <a:solidFill>
                    <a:schemeClr val="bg1"/>
                  </a:solidFill>
                </a:rPr>
                <a:t> </a:t>
              </a:r>
              <a:r>
                <a:rPr lang="en-US" sz="4000" b="1" dirty="0">
                  <a:solidFill>
                    <a:schemeClr val="bg1"/>
                  </a:solidFill>
                </a:rPr>
                <a:t>analysis on emerging themes</a:t>
              </a:r>
              <a:r>
                <a:rPr lang="en-US" sz="4000" dirty="0">
                  <a:solidFill>
                    <a:schemeClr val="bg1"/>
                  </a:solidFill>
                </a:rPr>
                <a:t> </a:t>
              </a:r>
              <a:endParaRPr lang="en-ZA" sz="4000" dirty="0">
                <a:solidFill>
                  <a:schemeClr val="bg1"/>
                </a:solidFill>
              </a:endParaRPr>
            </a:p>
          </p:txBody>
        </p:sp>
        <p:graphicFrame>
          <p:nvGraphicFramePr>
            <p:cNvPr id="12" name="Chart 11">
              <a:extLst>
                <a:ext uri="{FF2B5EF4-FFF2-40B4-BE49-F238E27FC236}">
                  <a16:creationId xmlns:a16="http://schemas.microsoft.com/office/drawing/2014/main" id="{B2DAC648-C8F6-92FF-2496-BC50B61F97BE}"/>
                </a:ext>
              </a:extLst>
            </p:cNvPr>
            <p:cNvGraphicFramePr>
              <a:graphicFrameLocks/>
            </p:cNvGraphicFramePr>
            <p:nvPr>
              <p:extLst>
                <p:ext uri="{D42A27DB-BD31-4B8C-83A1-F6EECF244321}">
                  <p14:modId xmlns:p14="http://schemas.microsoft.com/office/powerpoint/2010/main" val="3281888241"/>
                </p:ext>
              </p:extLst>
            </p:nvPr>
          </p:nvGraphicFramePr>
          <p:xfrm>
            <a:off x="768566" y="21995001"/>
            <a:ext cx="9804587" cy="6465828"/>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13" name="Chart 12">
              <a:extLst>
                <a:ext uri="{FF2B5EF4-FFF2-40B4-BE49-F238E27FC236}">
                  <a16:creationId xmlns:a16="http://schemas.microsoft.com/office/drawing/2014/main" id="{F2B6ECBB-597C-1384-B507-BA1FAA569A5C}"/>
                </a:ext>
              </a:extLst>
            </p:cNvPr>
            <p:cNvGraphicFramePr>
              <a:graphicFrameLocks/>
            </p:cNvGraphicFramePr>
            <p:nvPr>
              <p:extLst>
                <p:ext uri="{D42A27DB-BD31-4B8C-83A1-F6EECF244321}">
                  <p14:modId xmlns:p14="http://schemas.microsoft.com/office/powerpoint/2010/main" val="679934440"/>
                </p:ext>
              </p:extLst>
            </p:nvPr>
          </p:nvGraphicFramePr>
          <p:xfrm>
            <a:off x="760859" y="28191990"/>
            <a:ext cx="9722795" cy="7202418"/>
          </p:xfrm>
          <a:graphic>
            <a:graphicData uri="http://schemas.openxmlformats.org/drawingml/2006/chart">
              <c:chart xmlns:c="http://schemas.openxmlformats.org/drawingml/2006/chart" xmlns:r="http://schemas.openxmlformats.org/officeDocument/2006/relationships" r:id="rId17"/>
            </a:graphicData>
          </a:graphic>
        </p:graphicFrame>
        <p:sp>
          <p:nvSpPr>
            <p:cNvPr id="22" name="TextBox 21">
              <a:extLst>
                <a:ext uri="{FF2B5EF4-FFF2-40B4-BE49-F238E27FC236}">
                  <a16:creationId xmlns:a16="http://schemas.microsoft.com/office/drawing/2014/main" id="{C76283C0-7786-7FC7-C5A6-4A18A0AF2895}"/>
                </a:ext>
              </a:extLst>
            </p:cNvPr>
            <p:cNvSpPr txBox="1"/>
            <p:nvPr/>
          </p:nvSpPr>
          <p:spPr>
            <a:xfrm>
              <a:off x="12132348" y="28473936"/>
              <a:ext cx="5743744" cy="3477875"/>
            </a:xfrm>
            <a:prstGeom prst="rect">
              <a:avLst/>
            </a:prstGeom>
            <a:noFill/>
          </p:spPr>
          <p:txBody>
            <a:bodyPr wrap="square" rtlCol="0">
              <a:spAutoFit/>
            </a:bodyPr>
            <a:lstStyle/>
            <a:p>
              <a:pPr marL="457200" indent="-457200">
                <a:spcBef>
                  <a:spcPts val="1200"/>
                </a:spcBef>
                <a:buFont typeface="Arial" panose="020B0604020202020204" pitchFamily="34" charset="0"/>
                <a:buChar char="•"/>
              </a:pPr>
              <a:r>
                <a:rPr lang="en-US" sz="2000" dirty="0"/>
                <a:t>Minimal reflections on staff wellness</a:t>
              </a:r>
            </a:p>
            <a:p>
              <a:pPr marL="457200" indent="-457200">
                <a:spcBef>
                  <a:spcPts val="1200"/>
                </a:spcBef>
                <a:buFont typeface="Arial" panose="020B0604020202020204" pitchFamily="34" charset="0"/>
                <a:buChar char="•"/>
              </a:pPr>
              <a:r>
                <a:rPr lang="en-US" sz="2000" dirty="0"/>
                <a:t>Correlation between workloads, workload models and productivity </a:t>
              </a:r>
            </a:p>
            <a:p>
              <a:pPr marL="457200" indent="-457200">
                <a:spcBef>
                  <a:spcPts val="1200"/>
                </a:spcBef>
                <a:buFont typeface="Arial" panose="020B0604020202020204" pitchFamily="34" charset="0"/>
                <a:buChar char="•"/>
              </a:pPr>
              <a:r>
                <a:rPr lang="en-US" sz="2000" dirty="0"/>
                <a:t>More reflections on COVID-19 effects on institutions</a:t>
              </a:r>
            </a:p>
            <a:p>
              <a:pPr marL="457200" indent="-457200">
                <a:spcBef>
                  <a:spcPts val="1200"/>
                </a:spcBef>
                <a:buFont typeface="Arial" panose="020B0604020202020204" pitchFamily="34" charset="0"/>
                <a:buChar char="•"/>
              </a:pPr>
              <a:r>
                <a:rPr lang="en-US" sz="2000" dirty="0"/>
                <a:t>Insufficient reflections on nexus between wellness and workload models</a:t>
              </a:r>
            </a:p>
            <a:p>
              <a:pPr marL="457200" indent="-457200">
                <a:spcBef>
                  <a:spcPts val="1200"/>
                </a:spcBef>
                <a:buFont typeface="Arial" panose="020B0604020202020204" pitchFamily="34" charset="0"/>
                <a:buChar char="•"/>
              </a:pPr>
              <a:r>
                <a:rPr lang="en-US" sz="2000" dirty="0"/>
                <a:t>Need for further triangulation with audit reports</a:t>
              </a:r>
              <a:endParaRPr lang="en-US" sz="2000" b="1" dirty="0"/>
            </a:p>
          </p:txBody>
        </p:sp>
        <p:sp>
          <p:nvSpPr>
            <p:cNvPr id="36" name="Arrow: Right 35">
              <a:extLst>
                <a:ext uri="{FF2B5EF4-FFF2-40B4-BE49-F238E27FC236}">
                  <a16:creationId xmlns:a16="http://schemas.microsoft.com/office/drawing/2014/main" id="{DCB21804-AFD4-D715-5C8A-CD004D6972A5}"/>
                </a:ext>
              </a:extLst>
            </p:cNvPr>
            <p:cNvSpPr/>
            <p:nvPr/>
          </p:nvSpPr>
          <p:spPr>
            <a:xfrm>
              <a:off x="11442165" y="15397946"/>
              <a:ext cx="5125016" cy="751998"/>
            </a:xfrm>
            <a:prstGeom prst="rightArrow">
              <a:avLst/>
            </a:prstGeom>
            <a:solidFill>
              <a:srgbClr val="C01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4" name="TextBox 43">
              <a:extLst>
                <a:ext uri="{FF2B5EF4-FFF2-40B4-BE49-F238E27FC236}">
                  <a16:creationId xmlns:a16="http://schemas.microsoft.com/office/drawing/2014/main" id="{4F607D41-DC76-155B-49B3-DB75789D2BFE}"/>
                </a:ext>
              </a:extLst>
            </p:cNvPr>
            <p:cNvSpPr txBox="1"/>
            <p:nvPr/>
          </p:nvSpPr>
          <p:spPr>
            <a:xfrm>
              <a:off x="28324" y="35371321"/>
              <a:ext cx="30246889" cy="707886"/>
            </a:xfrm>
            <a:prstGeom prst="rect">
              <a:avLst/>
            </a:prstGeom>
            <a:solidFill>
              <a:srgbClr val="C01900"/>
            </a:solidFill>
          </p:spPr>
          <p:txBody>
            <a:bodyPr wrap="square" rtlCol="0">
              <a:spAutoFit/>
            </a:bodyPr>
            <a:lstStyle/>
            <a:p>
              <a:pPr algn="ctr"/>
              <a:r>
                <a:rPr lang="en-US" sz="4000" b="1" dirty="0">
                  <a:solidFill>
                    <a:schemeClr val="bg1"/>
                  </a:solidFill>
                </a:rPr>
                <a:t>Emerging themes from the audit process</a:t>
              </a:r>
              <a:endParaRPr lang="en-ZA" sz="4000" b="1" dirty="0">
                <a:solidFill>
                  <a:schemeClr val="bg1"/>
                </a:solidFill>
              </a:endParaRPr>
            </a:p>
          </p:txBody>
        </p:sp>
        <p:sp>
          <p:nvSpPr>
            <p:cNvPr id="62" name="TextBox 61">
              <a:extLst>
                <a:ext uri="{FF2B5EF4-FFF2-40B4-BE49-F238E27FC236}">
                  <a16:creationId xmlns:a16="http://schemas.microsoft.com/office/drawing/2014/main" id="{5C0DB453-DA68-8DFE-288E-54FEF08A95E4}"/>
                </a:ext>
              </a:extLst>
            </p:cNvPr>
            <p:cNvSpPr txBox="1"/>
            <p:nvPr/>
          </p:nvSpPr>
          <p:spPr>
            <a:xfrm>
              <a:off x="2513888" y="36831271"/>
              <a:ext cx="7320513" cy="3625864"/>
            </a:xfrm>
            <a:prstGeom prst="rect">
              <a:avLst/>
            </a:prstGeom>
            <a:noFill/>
          </p:spPr>
          <p:txBody>
            <a:bodyPr wrap="square">
              <a:spAutoFit/>
            </a:bodyPr>
            <a:lstStyle/>
            <a:p>
              <a:pPr marL="0" lvl="0" indent="0">
                <a:lnSpc>
                  <a:spcPct val="107000"/>
                </a:lnSpc>
                <a:buFont typeface="Symbol" panose="05050102010706020507" pitchFamily="18" charset="2"/>
                <a:buNone/>
              </a:pPr>
              <a:r>
                <a:rPr lang="en-US" sz="1800" i="1" dirty="0">
                  <a:effectLst/>
                  <a:latin typeface="+mn-lt"/>
                  <a:ea typeface="Calibri" panose="020F0502020204030204" pitchFamily="34" charset="0"/>
                  <a:cs typeface="Times New Roman" panose="02020603050405020304" pitchFamily="18" charset="0"/>
                </a:rPr>
                <a:t>“CHE should engage all university stakeholders in open dialogues to make everybody that QA is the responsibility of each individual. Strengthen institutional internal quality controls. Create awareness about the needed for continuous self-reflective frameworks. Enforce institutions to do internal reviews most frequently.”</a:t>
              </a:r>
            </a:p>
            <a:p>
              <a:pPr marL="0" lvl="0" indent="0">
                <a:lnSpc>
                  <a:spcPct val="107000"/>
                </a:lnSpc>
                <a:buFont typeface="Symbol" panose="05050102010706020507" pitchFamily="18" charset="2"/>
                <a:buNone/>
              </a:pPr>
              <a:endParaRPr lang="en-US" sz="1800" i="1" dirty="0">
                <a:ea typeface="Calibri" panose="020F0502020204030204" pitchFamily="34" charset="0"/>
                <a:cs typeface="Times New Roman" panose="02020603050405020304" pitchFamily="18" charset="0"/>
              </a:endParaRPr>
            </a:p>
            <a:p>
              <a:pPr>
                <a:lnSpc>
                  <a:spcPct val="107000"/>
                </a:lnSpc>
              </a:pPr>
              <a:r>
                <a:rPr lang="en-US" sz="1800" i="1" dirty="0">
                  <a:effectLst/>
                  <a:latin typeface="+mn-lt"/>
                  <a:ea typeface="Calibri" panose="020F0502020204030204" pitchFamily="34" charset="0"/>
                  <a:cs typeface="Times New Roman" panose="02020603050405020304" pitchFamily="18" charset="0"/>
                </a:rPr>
                <a:t>“CHE could possibly go on an awareness campaign informing HEIs about their activities, programs and role in higher education. A proper social media campaign could also assist in demystifying the role and function of CHE.”</a:t>
              </a:r>
              <a:endParaRPr lang="en-ZA" sz="1800" i="1" dirty="0">
                <a:effectLst/>
                <a:latin typeface="+mn-lt"/>
                <a:ea typeface="Calibri" panose="020F0502020204030204" pitchFamily="34" charset="0"/>
                <a:cs typeface="Times New Roman" panose="02020603050405020304" pitchFamily="18" charset="0"/>
              </a:endParaRPr>
            </a:p>
            <a:p>
              <a:pPr marL="0" lvl="0" indent="0">
                <a:lnSpc>
                  <a:spcPct val="107000"/>
                </a:lnSpc>
                <a:buFont typeface="Symbol" panose="05050102010706020507" pitchFamily="18" charset="2"/>
                <a:buNone/>
              </a:pPr>
              <a:endParaRPr lang="en-ZA" sz="1800" i="1" dirty="0">
                <a:effectLst/>
                <a:latin typeface="+mn-lt"/>
                <a:ea typeface="Calibri" panose="020F0502020204030204" pitchFamily="34" charset="0"/>
                <a:cs typeface="Times New Roman" panose="02020603050405020304" pitchFamily="18" charset="0"/>
              </a:endParaRPr>
            </a:p>
          </p:txBody>
        </p:sp>
        <p:sp>
          <p:nvSpPr>
            <p:cNvPr id="63" name="TextBox 62">
              <a:extLst>
                <a:ext uri="{FF2B5EF4-FFF2-40B4-BE49-F238E27FC236}">
                  <a16:creationId xmlns:a16="http://schemas.microsoft.com/office/drawing/2014/main" id="{593D87DB-CC5F-B793-6D1F-FF31F84E62F2}"/>
                </a:ext>
              </a:extLst>
            </p:cNvPr>
            <p:cNvSpPr txBox="1"/>
            <p:nvPr/>
          </p:nvSpPr>
          <p:spPr>
            <a:xfrm>
              <a:off x="2432373" y="36223740"/>
              <a:ext cx="7151574" cy="430887"/>
            </a:xfrm>
            <a:prstGeom prst="rect">
              <a:avLst/>
            </a:prstGeom>
            <a:solidFill>
              <a:schemeClr val="bg1"/>
            </a:solidFill>
            <a:ln>
              <a:solidFill>
                <a:srgbClr val="0070C0"/>
              </a:solidFill>
            </a:ln>
          </p:spPr>
          <p:txBody>
            <a:bodyPr wrap="square" rtlCol="0">
              <a:spAutoFit/>
            </a:bodyPr>
            <a:lstStyle/>
            <a:p>
              <a:r>
                <a:rPr lang="en-US" sz="2200" b="1" spc="300" dirty="0">
                  <a:solidFill>
                    <a:srgbClr val="0070C0"/>
                  </a:solidFill>
                </a:rPr>
                <a:t>COMMUNICATION AND VISIBILITY </a:t>
              </a:r>
              <a:endParaRPr lang="en-ZA" sz="2200" b="1" spc="300" dirty="0">
                <a:solidFill>
                  <a:srgbClr val="0070C0"/>
                </a:solidFill>
              </a:endParaRPr>
            </a:p>
          </p:txBody>
        </p:sp>
        <p:sp>
          <p:nvSpPr>
            <p:cNvPr id="1026" name="TextBox 1025">
              <a:extLst>
                <a:ext uri="{FF2B5EF4-FFF2-40B4-BE49-F238E27FC236}">
                  <a16:creationId xmlns:a16="http://schemas.microsoft.com/office/drawing/2014/main" id="{CD36BC96-8DC4-05D4-C04F-A9DF34584308}"/>
                </a:ext>
              </a:extLst>
            </p:cNvPr>
            <p:cNvSpPr txBox="1"/>
            <p:nvPr/>
          </p:nvSpPr>
          <p:spPr>
            <a:xfrm>
              <a:off x="12658878" y="36223740"/>
              <a:ext cx="6623657" cy="430887"/>
            </a:xfrm>
            <a:prstGeom prst="rect">
              <a:avLst/>
            </a:prstGeom>
            <a:solidFill>
              <a:schemeClr val="bg1"/>
            </a:solidFill>
            <a:ln>
              <a:solidFill>
                <a:srgbClr val="0070C0"/>
              </a:solidFill>
            </a:ln>
          </p:spPr>
          <p:txBody>
            <a:bodyPr wrap="square" rtlCol="0">
              <a:spAutoFit/>
            </a:bodyPr>
            <a:lstStyle/>
            <a:p>
              <a:r>
                <a:rPr lang="en-US" sz="2200" b="1" spc="300" dirty="0">
                  <a:solidFill>
                    <a:srgbClr val="0070C0"/>
                  </a:solidFill>
                </a:rPr>
                <a:t>CAPACITY BUILDING OF THE SECTOR</a:t>
              </a:r>
              <a:endParaRPr lang="en-ZA" sz="2200" b="1" spc="300" dirty="0">
                <a:solidFill>
                  <a:srgbClr val="0070C0"/>
                </a:solidFill>
              </a:endParaRPr>
            </a:p>
          </p:txBody>
        </p:sp>
        <p:sp>
          <p:nvSpPr>
            <p:cNvPr id="1027" name="TextBox 1026">
              <a:extLst>
                <a:ext uri="{FF2B5EF4-FFF2-40B4-BE49-F238E27FC236}">
                  <a16:creationId xmlns:a16="http://schemas.microsoft.com/office/drawing/2014/main" id="{050087E2-233C-BCEE-478B-A9D68723F9D9}"/>
                </a:ext>
              </a:extLst>
            </p:cNvPr>
            <p:cNvSpPr txBox="1"/>
            <p:nvPr/>
          </p:nvSpPr>
          <p:spPr>
            <a:xfrm>
              <a:off x="12580819" y="36831271"/>
              <a:ext cx="6856308" cy="2736775"/>
            </a:xfrm>
            <a:prstGeom prst="rect">
              <a:avLst/>
            </a:prstGeom>
            <a:noFill/>
          </p:spPr>
          <p:txBody>
            <a:bodyPr wrap="square" rtlCol="0">
              <a:spAutoFit/>
            </a:bodyPr>
            <a:lstStyle/>
            <a:p>
              <a:pPr marL="0" lvl="0" indent="0">
                <a:lnSpc>
                  <a:spcPct val="107000"/>
                </a:lnSpc>
                <a:buFont typeface="Symbol" panose="05050102010706020507" pitchFamily="18" charset="2"/>
                <a:buNone/>
              </a:pPr>
              <a:r>
                <a:rPr lang="en-ZA" sz="1800" i="1" dirty="0">
                  <a:solidFill>
                    <a:srgbClr val="333333"/>
                  </a:solidFill>
                  <a:effectLst/>
                  <a:latin typeface="+mn-lt"/>
                  <a:ea typeface="Times New Roman" panose="02020603050405020304" pitchFamily="18" charset="0"/>
                  <a:cs typeface="Times New Roman" panose="02020603050405020304" pitchFamily="18" charset="0"/>
                </a:rPr>
                <a:t>“Ongoing capacity building workshop on quality assurance activities. The institutional audits were a very good start. It focused the attention of relevant stakeholders on the issue of quality assurance, its importance in the context of what we do, and highlighted areas that required further attention. The audit in and of itself has started a process of more serious QA engagement and highlighted the role of various stakeholders involved in the academic project in this process.</a:t>
              </a:r>
              <a:r>
                <a:rPr lang="en-US" sz="1800" i="1" dirty="0">
                  <a:solidFill>
                    <a:srgbClr val="333333"/>
                  </a:solidFill>
                  <a:effectLst/>
                  <a:latin typeface="+mn-lt"/>
                  <a:ea typeface="Times New Roman" panose="02020603050405020304" pitchFamily="18" charset="0"/>
                  <a:cs typeface="Times New Roman" panose="02020603050405020304" pitchFamily="18" charset="0"/>
                </a:rPr>
                <a:t>”</a:t>
              </a:r>
              <a:endParaRPr lang="en-US" sz="1800" i="1" dirty="0">
                <a:effectLst/>
                <a:latin typeface="+mn-lt"/>
                <a:ea typeface="Calibri" panose="020F0502020204030204" pitchFamily="34" charset="0"/>
                <a:cs typeface="Times New Roman" panose="02020603050405020304" pitchFamily="18" charset="0"/>
              </a:endParaRPr>
            </a:p>
          </p:txBody>
        </p:sp>
        <p:sp>
          <p:nvSpPr>
            <p:cNvPr id="1028" name="TextBox 1027">
              <a:extLst>
                <a:ext uri="{FF2B5EF4-FFF2-40B4-BE49-F238E27FC236}">
                  <a16:creationId xmlns:a16="http://schemas.microsoft.com/office/drawing/2014/main" id="{8C2FF62F-BB24-70E3-7F04-F10857CADDFB}"/>
                </a:ext>
              </a:extLst>
            </p:cNvPr>
            <p:cNvSpPr txBox="1"/>
            <p:nvPr/>
          </p:nvSpPr>
          <p:spPr>
            <a:xfrm>
              <a:off x="21822628" y="36223740"/>
              <a:ext cx="7695778" cy="1107996"/>
            </a:xfrm>
            <a:prstGeom prst="rect">
              <a:avLst/>
            </a:prstGeom>
            <a:solidFill>
              <a:schemeClr val="bg1"/>
            </a:solidFill>
            <a:ln>
              <a:solidFill>
                <a:srgbClr val="0070C0"/>
              </a:solidFill>
            </a:ln>
          </p:spPr>
          <p:txBody>
            <a:bodyPr wrap="square" rtlCol="0">
              <a:spAutoFit/>
            </a:bodyPr>
            <a:lstStyle/>
            <a:p>
              <a:r>
                <a:rPr lang="en-US" sz="2200" b="1" spc="300" dirty="0">
                  <a:solidFill>
                    <a:srgbClr val="0070C0"/>
                  </a:solidFill>
                </a:rPr>
                <a:t>ELEVATE AND STRENGTHEN DISCOURSE ON ROLE OF ACADEMICS AND SUPPORT STAFF IN QUALITY ASSURANCE</a:t>
              </a:r>
              <a:endParaRPr lang="en-ZA" sz="2200" b="1" spc="300" dirty="0">
                <a:solidFill>
                  <a:srgbClr val="0070C0"/>
                </a:solidFill>
              </a:endParaRPr>
            </a:p>
          </p:txBody>
        </p:sp>
        <p:sp>
          <p:nvSpPr>
            <p:cNvPr id="1029" name="TextBox 1028">
              <a:extLst>
                <a:ext uri="{FF2B5EF4-FFF2-40B4-BE49-F238E27FC236}">
                  <a16:creationId xmlns:a16="http://schemas.microsoft.com/office/drawing/2014/main" id="{01CE1E31-5D08-3A19-3EF6-029AC5F6B3D5}"/>
                </a:ext>
              </a:extLst>
            </p:cNvPr>
            <p:cNvSpPr txBox="1"/>
            <p:nvPr/>
          </p:nvSpPr>
          <p:spPr>
            <a:xfrm>
              <a:off x="21816500" y="37472932"/>
              <a:ext cx="7695778" cy="1477328"/>
            </a:xfrm>
            <a:prstGeom prst="rect">
              <a:avLst/>
            </a:prstGeom>
            <a:noFill/>
          </p:spPr>
          <p:txBody>
            <a:bodyPr wrap="square" rtlCol="0">
              <a:spAutoFit/>
            </a:bodyPr>
            <a:lstStyle/>
            <a:p>
              <a:r>
                <a:rPr lang="en-US" sz="1800" dirty="0"/>
                <a:t>“CHE should continuously explain to Academics &amp; support staff the importance of QA and how it enhances the learning experience of students and improves the profile of the institution. QA should be built into the academic and administrative processes of HEI [Higher Education Institutions].”</a:t>
              </a:r>
            </a:p>
          </p:txBody>
        </p:sp>
        <p:sp>
          <p:nvSpPr>
            <p:cNvPr id="1030" name="TextBox 1029">
              <a:extLst>
                <a:ext uri="{FF2B5EF4-FFF2-40B4-BE49-F238E27FC236}">
                  <a16:creationId xmlns:a16="http://schemas.microsoft.com/office/drawing/2014/main" id="{EFB4FFA0-4797-78E5-336D-FDF581F45F19}"/>
                </a:ext>
              </a:extLst>
            </p:cNvPr>
            <p:cNvSpPr txBox="1"/>
            <p:nvPr/>
          </p:nvSpPr>
          <p:spPr>
            <a:xfrm>
              <a:off x="21816500" y="39171503"/>
              <a:ext cx="7253631" cy="923330"/>
            </a:xfrm>
            <a:prstGeom prst="rect">
              <a:avLst/>
            </a:prstGeom>
            <a:noFill/>
          </p:spPr>
          <p:txBody>
            <a:bodyPr wrap="square" rtlCol="0">
              <a:spAutoFit/>
            </a:bodyPr>
            <a:lstStyle/>
            <a:p>
              <a:r>
                <a:rPr lang="en-ZA" sz="1800" i="1" dirty="0">
                  <a:solidFill>
                    <a:srgbClr val="333333"/>
                  </a:solidFill>
                  <a:effectLst/>
                  <a:latin typeface="+mn-lt"/>
                  <a:ea typeface="Times New Roman" panose="02020603050405020304" pitchFamily="18" charset="0"/>
                  <a:cs typeface="Times New Roman" panose="02020603050405020304" pitchFamily="18" charset="0"/>
                </a:rPr>
                <a:t>“Conduct workshops that do not only target management and or QA officials, but also engage all the academic.”</a:t>
              </a:r>
              <a:endParaRPr lang="en-ZA" sz="1800" i="1" dirty="0">
                <a:effectLst/>
                <a:latin typeface="+mn-lt"/>
                <a:ea typeface="Calibri" panose="020F0502020204030204" pitchFamily="34" charset="0"/>
                <a:cs typeface="Times New Roman" panose="02020603050405020304" pitchFamily="18" charset="0"/>
              </a:endParaRPr>
            </a:p>
            <a:p>
              <a:endParaRPr lang="en-ZA" sz="1800" dirty="0"/>
            </a:p>
          </p:txBody>
        </p:sp>
        <p:sp>
          <p:nvSpPr>
            <p:cNvPr id="35" name="TextBox 34">
              <a:extLst>
                <a:ext uri="{FF2B5EF4-FFF2-40B4-BE49-F238E27FC236}">
                  <a16:creationId xmlns:a16="http://schemas.microsoft.com/office/drawing/2014/main" id="{B64099D0-C961-1B9F-BB18-7313BAF3418E}"/>
                </a:ext>
              </a:extLst>
            </p:cNvPr>
            <p:cNvSpPr txBox="1"/>
            <p:nvPr/>
          </p:nvSpPr>
          <p:spPr>
            <a:xfrm>
              <a:off x="17520513" y="16830975"/>
              <a:ext cx="11732420" cy="5727465"/>
            </a:xfrm>
            <a:prstGeom prst="rect">
              <a:avLst/>
            </a:prstGeom>
            <a:noFill/>
            <a:ln>
              <a:noFill/>
            </a:ln>
          </p:spPr>
          <p:txBody>
            <a:bodyPr wrap="square" rtlCol="0">
              <a:spAutoFit/>
            </a:bodyPr>
            <a:lstStyle/>
            <a:p>
              <a:endParaRPr lang="en-US" sz="2000" b="1" dirty="0">
                <a:latin typeface="+mj-lt"/>
              </a:endParaRPr>
            </a:p>
            <a:p>
              <a:endParaRPr lang="en-US" sz="2000" b="1" dirty="0">
                <a:latin typeface="+mj-lt"/>
              </a:endParaRPr>
            </a:p>
            <a:p>
              <a:pPr marR="117475" algn="just">
                <a:lnSpc>
                  <a:spcPct val="150000"/>
                </a:lnSpc>
                <a:spcAft>
                  <a:spcPts val="800"/>
                </a:spcAft>
              </a:pPr>
              <a:r>
                <a:rPr lang="en-US" sz="2000" kern="100" dirty="0">
                  <a:solidFill>
                    <a:srgbClr val="000000"/>
                  </a:solidFill>
                  <a:effectLst/>
                  <a:latin typeface="+mj-lt"/>
                  <a:ea typeface="Calibri" panose="020F0502020204030204" pitchFamily="34" charset="0"/>
                  <a:cs typeface="Times New Roman" panose="02020603050405020304" pitchFamily="18" charset="0"/>
                </a:rPr>
                <a:t>Using critical discourse analysis, underpinned by social realist lenses, </a:t>
              </a:r>
              <a:r>
                <a:rPr lang="en-ZA" sz="2000" kern="100" dirty="0">
                  <a:effectLst/>
                  <a:latin typeface="+mj-lt"/>
                  <a:ea typeface="Calibri" panose="020F0502020204030204" pitchFamily="34" charset="0"/>
                  <a:cs typeface="Times New Roman" panose="02020603050405020304" pitchFamily="18" charset="0"/>
                </a:rPr>
                <a:t>grounded on Archer (1996)’ s social realist perspective; </a:t>
              </a:r>
              <a:r>
                <a:rPr lang="en-US" sz="2000" kern="100" dirty="0">
                  <a:solidFill>
                    <a:srgbClr val="000000"/>
                  </a:solidFill>
                  <a:effectLst/>
                  <a:latin typeface="+mj-lt"/>
                  <a:ea typeface="Calibri" panose="020F0502020204030204" pitchFamily="34" charset="0"/>
                  <a:cs typeface="Times New Roman" panose="02020603050405020304" pitchFamily="18" charset="0"/>
                </a:rPr>
                <a:t>four sets of overarching discourses were identified: (1) work-life balance; (2) institutional cultures; (3) professional development goals; and (4) human agency. </a:t>
              </a:r>
              <a:r>
                <a:rPr lang="en-ZA" sz="2000" kern="100" dirty="0">
                  <a:effectLst/>
                  <a:latin typeface="+mj-lt"/>
                  <a:ea typeface="Calibri" panose="020F0502020204030204" pitchFamily="34" charset="0"/>
                  <a:cs typeface="Times New Roman" panose="02020603050405020304" pitchFamily="18" charset="0"/>
                </a:rPr>
                <a:t>Archer (1996) theorised that any undertaking aimed at understanding any aspect of the social world, entails examining structural, cultural, and agential conditions that are prevalent in that space. </a:t>
              </a:r>
              <a:r>
                <a:rPr lang="en-US" sz="2000" kern="100" dirty="0">
                  <a:solidFill>
                    <a:srgbClr val="000000"/>
                  </a:solidFill>
                  <a:effectLst/>
                  <a:latin typeface="+mj-lt"/>
                  <a:ea typeface="Calibri" panose="020F0502020204030204" pitchFamily="34" charset="0"/>
                  <a:cs typeface="Times New Roman" panose="02020603050405020304" pitchFamily="18" charset="0"/>
                </a:rPr>
                <a:t>Understanding the interplay between these contradicting discourses will aid institutions towards intentionally providing enabling work environments that promote academic success. </a:t>
              </a:r>
              <a:r>
                <a:rPr lang="en-US" sz="2000" kern="1200" dirty="0">
                  <a:solidFill>
                    <a:srgbClr val="000000"/>
                  </a:solidFill>
                  <a:effectLst/>
                  <a:latin typeface="+mj-lt"/>
                  <a:ea typeface="Calibri" panose="020F0502020204030204" pitchFamily="34" charset="0"/>
                  <a:cs typeface="Times New Roman" panose="02020603050405020304" pitchFamily="18" charset="0"/>
                </a:rPr>
                <a:t>These discourses explain how women academic career development trajectories are constructed. Furthermore, they explain how institutional structures and cultures can constrain or enable women academics’ human agency for career development.</a:t>
              </a:r>
              <a:endParaRPr lang="en-ZA" sz="2000" b="1" dirty="0">
                <a:latin typeface="+mj-lt"/>
              </a:endParaRPr>
            </a:p>
          </p:txBody>
        </p:sp>
        <p:sp>
          <p:nvSpPr>
            <p:cNvPr id="5" name="TextBox 4">
              <a:extLst>
                <a:ext uri="{FF2B5EF4-FFF2-40B4-BE49-F238E27FC236}">
                  <a16:creationId xmlns:a16="http://schemas.microsoft.com/office/drawing/2014/main" id="{3CCBA826-871B-38A3-8697-1615D5EEB72E}"/>
                </a:ext>
              </a:extLst>
            </p:cNvPr>
            <p:cNvSpPr txBox="1"/>
            <p:nvPr/>
          </p:nvSpPr>
          <p:spPr>
            <a:xfrm>
              <a:off x="191590" y="5735394"/>
              <a:ext cx="30055299" cy="677108"/>
            </a:xfrm>
            <a:prstGeom prst="rect">
              <a:avLst/>
            </a:prstGeom>
            <a:solidFill>
              <a:srgbClr val="26792E"/>
            </a:solidFill>
            <a:ln>
              <a:noFill/>
            </a:ln>
          </p:spPr>
          <p:txBody>
            <a:bodyPr wrap="square">
              <a:spAutoFit/>
            </a:bodyPr>
            <a:lstStyle/>
            <a:p>
              <a:pPr algn="ctr"/>
              <a:r>
                <a:rPr lang="en-US" sz="3800" b="1" dirty="0">
                  <a:solidFill>
                    <a:schemeClr val="bg1"/>
                  </a:solidFill>
                  <a:latin typeface="+mn-lt"/>
                </a:rPr>
                <a:t>Abstract</a:t>
              </a:r>
              <a:r>
                <a:rPr lang="en-US" sz="3800" dirty="0">
                  <a:solidFill>
                    <a:schemeClr val="bg1"/>
                  </a:solidFill>
                  <a:latin typeface="+mn-lt"/>
                </a:rPr>
                <a:t> </a:t>
              </a:r>
            </a:p>
          </p:txBody>
        </p:sp>
        <p:sp>
          <p:nvSpPr>
            <p:cNvPr id="14" name="TextBox 13">
              <a:extLst>
                <a:ext uri="{FF2B5EF4-FFF2-40B4-BE49-F238E27FC236}">
                  <a16:creationId xmlns:a16="http://schemas.microsoft.com/office/drawing/2014/main" id="{8750526C-6CEE-D2A0-82CF-09208B17B81C}"/>
                </a:ext>
              </a:extLst>
            </p:cNvPr>
            <p:cNvSpPr txBox="1"/>
            <p:nvPr/>
          </p:nvSpPr>
          <p:spPr>
            <a:xfrm>
              <a:off x="6363479" y="1868502"/>
              <a:ext cx="20856224" cy="3862596"/>
            </a:xfrm>
            <a:prstGeom prst="rect">
              <a:avLst/>
            </a:prstGeom>
            <a:noFill/>
            <a:ln>
              <a:noFill/>
            </a:ln>
          </p:spPr>
          <p:txBody>
            <a:bodyPr wrap="square">
              <a:spAutoFit/>
            </a:bodyPr>
            <a:lstStyle/>
            <a:p>
              <a:pPr algn="just">
                <a:spcBef>
                  <a:spcPts val="600"/>
                </a:spcBef>
              </a:pPr>
              <a:r>
                <a:rPr lang="en-US" sz="2400" dirty="0">
                  <a:latin typeface="+mn-lt"/>
                </a:rPr>
                <a:t>The Council on Higher Education (CHE) as the external quality assurance agency in South Africa was legislated into being by the Higher Education Act (101 of 1997, as amended. The quality assurance and promotion mandate of the CHE,  which it performs through the Higher Education Quality Committee (HEQC), includes “audit[</a:t>
              </a:r>
              <a:r>
                <a:rPr lang="en-US" sz="2400" dirty="0" err="1">
                  <a:latin typeface="+mn-lt"/>
                </a:rPr>
                <a:t>ing</a:t>
              </a:r>
              <a:r>
                <a:rPr lang="en-US" sz="2400" dirty="0">
                  <a:latin typeface="+mn-lt"/>
                </a:rPr>
                <a:t>] the quality assurance mechanism of higher education institutions”.  The CHE is currently conducting the second cycle of institutional audits. The current Framework for Institutional Audits 2021 (CHE, 2021a), and the Manual for Institutional Audits 2021 (CHE, 2021b) were developed to incorporate and reflect lessons that would make the current cycle of audits more meaningful and beneficial for institutions and the sector at large.  </a:t>
              </a:r>
            </a:p>
            <a:p>
              <a:pPr algn="just">
                <a:spcBef>
                  <a:spcPts val="600"/>
                </a:spcBef>
              </a:pPr>
              <a:r>
                <a:rPr lang="en-US" sz="2400" dirty="0">
                  <a:latin typeface="+mn-lt"/>
                </a:rPr>
                <a:t>The institutional audits are based on an evidence-based review methodology, consisting of both self-reflection and peer review. The institutional audits are based on four (4) Focus Areas, and sixteen (16) Standards and Guidelines which are informed by a specific set of principles. These include, amongst others, institutional responsibility of internal quality assurance, differentiation amongst institutions, and a balance between regulatory accountability and a developmental approach. </a:t>
              </a:r>
            </a:p>
          </p:txBody>
        </p:sp>
        <p:sp>
          <p:nvSpPr>
            <p:cNvPr id="18" name="TextBox 17">
              <a:extLst>
                <a:ext uri="{FF2B5EF4-FFF2-40B4-BE49-F238E27FC236}">
                  <a16:creationId xmlns:a16="http://schemas.microsoft.com/office/drawing/2014/main" id="{B6539174-BCFD-69D0-B186-3C849CE421EF}"/>
                </a:ext>
              </a:extLst>
            </p:cNvPr>
            <p:cNvSpPr txBox="1"/>
            <p:nvPr/>
          </p:nvSpPr>
          <p:spPr>
            <a:xfrm>
              <a:off x="8266270" y="1346373"/>
              <a:ext cx="14299153" cy="584775"/>
            </a:xfrm>
            <a:prstGeom prst="rect">
              <a:avLst/>
            </a:prstGeom>
            <a:noFill/>
          </p:spPr>
          <p:txBody>
            <a:bodyPr wrap="square">
              <a:spAutoFit/>
            </a:bodyPr>
            <a:lstStyle/>
            <a:p>
              <a:pPr algn="ctr">
                <a:spcBef>
                  <a:spcPts val="0"/>
                </a:spcBef>
              </a:pPr>
              <a:r>
                <a:rPr lang="en-US" sz="3200" b="1" dirty="0">
                  <a:solidFill>
                    <a:srgbClr val="0070C0"/>
                  </a:solidFill>
                  <a:latin typeface="+mn-lt"/>
                </a:rPr>
                <a:t>Council on Higher Education (CHE)</a:t>
              </a:r>
              <a:endParaRPr lang="en-US" sz="3200" b="0" i="0" dirty="0">
                <a:solidFill>
                  <a:srgbClr val="000000"/>
                </a:solidFill>
                <a:effectLst/>
                <a:latin typeface="+mn-lt"/>
              </a:endParaRPr>
            </a:p>
          </p:txBody>
        </p:sp>
        <p:sp>
          <p:nvSpPr>
            <p:cNvPr id="25" name="TextBox 24">
              <a:extLst>
                <a:ext uri="{FF2B5EF4-FFF2-40B4-BE49-F238E27FC236}">
                  <a16:creationId xmlns:a16="http://schemas.microsoft.com/office/drawing/2014/main" id="{23202F58-2BFE-4A52-78D8-A866A8A2DE3A}"/>
                </a:ext>
              </a:extLst>
            </p:cNvPr>
            <p:cNvSpPr txBox="1"/>
            <p:nvPr/>
          </p:nvSpPr>
          <p:spPr>
            <a:xfrm>
              <a:off x="483722" y="6628344"/>
              <a:ext cx="29158080" cy="8002191"/>
            </a:xfrm>
            <a:prstGeom prst="rect">
              <a:avLst/>
            </a:prstGeom>
            <a:noFill/>
          </p:spPr>
          <p:txBody>
            <a:bodyPr wrap="square">
              <a:spAutoFit/>
            </a:bodyPr>
            <a:lstStyle/>
            <a:p>
              <a:pPr algn="just">
                <a:spcBef>
                  <a:spcPts val="300"/>
                </a:spcBef>
              </a:pPr>
              <a:r>
                <a:rPr lang="en-US" sz="2200" dirty="0">
                  <a:latin typeface="+mn-lt"/>
                </a:rPr>
                <a:t>This </a:t>
              </a:r>
              <a:r>
                <a:rPr lang="en-US" sz="2200" dirty="0"/>
                <a:t>poster</a:t>
              </a:r>
              <a:r>
                <a:rPr lang="en-US" sz="2200" dirty="0">
                  <a:latin typeface="+mn-lt"/>
                </a:rPr>
                <a:t> is based on two analytical tools; the evaluation surveys targeting individual institutional participants to reflect on the institutional audits process, and the discourse analysis based on the self-evaluation reports submitted by institutions and the draft audit reports produced by the audit panels. </a:t>
              </a:r>
            </a:p>
            <a:p>
              <a:pPr algn="just">
                <a:spcBef>
                  <a:spcPts val="300"/>
                </a:spcBef>
              </a:pPr>
              <a:endParaRPr lang="en-US" sz="2200" dirty="0"/>
            </a:p>
            <a:p>
              <a:pPr algn="just">
                <a:spcBef>
                  <a:spcPts val="300"/>
                </a:spcBef>
              </a:pPr>
              <a:r>
                <a:rPr lang="en-US" sz="2200" dirty="0">
                  <a:latin typeface="+mn-lt"/>
                </a:rPr>
                <a:t>The purpose of the surveys was to get insight into the value and/or meaningfulness of the institutional audits, including the effectiveness and efficiency of the CHE’s processes. The </a:t>
              </a:r>
              <a:r>
                <a:rPr lang="en-US" sz="2200" b="1" dirty="0">
                  <a:latin typeface="+mn-lt"/>
                </a:rPr>
                <a:t>survey</a:t>
              </a:r>
              <a:r>
                <a:rPr lang="en-US" sz="2200" dirty="0">
                  <a:latin typeface="+mn-lt"/>
                </a:rPr>
                <a:t> reports on the experiences of individual institutional participants across 19 universities who had completed the institutional audit site visit process between April and November 2022. The </a:t>
              </a:r>
              <a:r>
                <a:rPr lang="en-US" sz="2200" b="1" dirty="0">
                  <a:latin typeface="+mn-lt"/>
                </a:rPr>
                <a:t>discourse analysis </a:t>
              </a:r>
              <a:r>
                <a:rPr lang="en-US" sz="2200" dirty="0">
                  <a:latin typeface="+mn-lt"/>
                </a:rPr>
                <a:t>was conducted on the self-evaluation reports and draft audit reports for the 19 institutions that have participated in the institutional audit process focusing on emergent themes in South African public universities gleaned through document analysis of the institutional self-evaluation reports and draft audit reports. It presents discourses from career development trajectories of women academics in public universities in South Africa. Noticeably, there is still a paucity of women representation at professoriate levels. Correspondingly, creating pathways from lecturer to senior lecturer, and from senior lecturer to the professoriate, seems a tough assignment to accomplish for women academics owing to, inter alia, work-life balance issues. Thus, establishing and retaining a pool of competent staff at senior lecturer to Professor level will require intentionality and institutional cultures that support this expected growth. </a:t>
              </a:r>
            </a:p>
            <a:p>
              <a:pPr algn="just">
                <a:spcBef>
                  <a:spcPts val="300"/>
                </a:spcBef>
              </a:pPr>
              <a:endParaRPr lang="en-US" sz="2200" dirty="0">
                <a:latin typeface="+mn-lt"/>
              </a:endParaRPr>
            </a:p>
            <a:p>
              <a:pPr algn="just">
                <a:spcBef>
                  <a:spcPts val="300"/>
                </a:spcBef>
              </a:pPr>
              <a:r>
                <a:rPr lang="en-US" sz="2200" dirty="0">
                  <a:latin typeface="+mn-lt"/>
                </a:rPr>
                <a:t>The </a:t>
              </a:r>
              <a:r>
                <a:rPr lang="en-US" sz="2200" b="1" dirty="0">
                  <a:latin typeface="+mn-lt"/>
                </a:rPr>
                <a:t>critical analysis </a:t>
              </a:r>
              <a:r>
                <a:rPr lang="en-US" sz="2200" dirty="0">
                  <a:latin typeface="+mn-lt"/>
                </a:rPr>
                <a:t>is of the nexus between staff wellness, workload, and workload models in public universities. Across the globe, the COVID-19 pandemic placed unprecedented and significant stress on academic staff within higher education. To save the academic year and ensure student success, staff across South African higher education have had to introduce and adapt to new, technology-driven teaching and learning approaches within a constrained national socio-economic environment. This is in addition to the high demands for increased research publications, excellence in teaching, community engagement and effective academic citizenship. </a:t>
              </a:r>
              <a:r>
                <a:rPr lang="en-GB" sz="2200" dirty="0">
                  <a:latin typeface="+mn-lt"/>
                </a:rPr>
                <a:t>Through the framework of Ethics of Care, the study analyses the correlation between workload, workload models and staff wellness as reflected in the institutional Self-Evaluation Reports. Preliminary results indicate minimal critical reflections on staff wellness and well-being, with much focus being on the impact of COVID-19 on the academic enterprise. Workloads and workload models are generally discussed in relation to performance management, productivity, research outputs and professional development, as opposed to staff wellness. We conclude by recommending further research, using the audit reports to triangulate the results to understand, through the Ethics of Care lens, the extent to which universities focus on staff wellness as part of quality management.</a:t>
              </a:r>
            </a:p>
            <a:p>
              <a:pPr algn="just">
                <a:spcBef>
                  <a:spcPts val="300"/>
                </a:spcBef>
              </a:pPr>
              <a:endParaRPr lang="en-US" sz="2200" dirty="0">
                <a:latin typeface="+mn-lt"/>
              </a:endParaRPr>
            </a:p>
            <a:p>
              <a:pPr algn="just">
                <a:spcBef>
                  <a:spcPts val="300"/>
                </a:spcBef>
              </a:pPr>
              <a:r>
                <a:rPr lang="en-US" sz="2200" dirty="0">
                  <a:latin typeface="+mn-lt"/>
                </a:rPr>
                <a:t>Based on the preliminary reflections and findings, the researchers argue for a sector-wide critical discourse on the impact of workload and workload models considering the significance of staff wellness in ensuring student success. It further advocates for intentionality on the part of institutions to develop enabling structures and cultivate cultures that support effective career development of women academics. However, these findings can be validated through future research. </a:t>
              </a:r>
            </a:p>
          </p:txBody>
        </p:sp>
        <p:graphicFrame>
          <p:nvGraphicFramePr>
            <p:cNvPr id="11" name="Chart 10">
              <a:extLst>
                <a:ext uri="{FF2B5EF4-FFF2-40B4-BE49-F238E27FC236}">
                  <a16:creationId xmlns:a16="http://schemas.microsoft.com/office/drawing/2014/main" id="{8994BC0B-DF06-5E68-08C9-31FB8C417BCD}"/>
                </a:ext>
              </a:extLst>
            </p:cNvPr>
            <p:cNvGraphicFramePr>
              <a:graphicFrameLocks/>
            </p:cNvGraphicFramePr>
            <p:nvPr>
              <p:extLst>
                <p:ext uri="{D42A27DB-BD31-4B8C-83A1-F6EECF244321}">
                  <p14:modId xmlns:p14="http://schemas.microsoft.com/office/powerpoint/2010/main" val="1834231365"/>
                </p:ext>
              </p:extLst>
            </p:nvPr>
          </p:nvGraphicFramePr>
          <p:xfrm>
            <a:off x="743973" y="16318278"/>
            <a:ext cx="9793459" cy="5530313"/>
          </p:xfrm>
          <a:graphic>
            <a:graphicData uri="http://schemas.openxmlformats.org/drawingml/2006/chart">
              <c:chart xmlns:c="http://schemas.openxmlformats.org/drawingml/2006/chart" xmlns:r="http://schemas.openxmlformats.org/officeDocument/2006/relationships" r:id="rId18"/>
            </a:graphicData>
          </a:graphic>
        </p:graphicFrame>
        <p:sp>
          <p:nvSpPr>
            <p:cNvPr id="31" name="Rectangle 30">
              <a:extLst>
                <a:ext uri="{FF2B5EF4-FFF2-40B4-BE49-F238E27FC236}">
                  <a16:creationId xmlns:a16="http://schemas.microsoft.com/office/drawing/2014/main" id="{4220AF20-F995-AD59-A66F-43BEDFE93633}"/>
                </a:ext>
              </a:extLst>
            </p:cNvPr>
            <p:cNvSpPr/>
            <p:nvPr/>
          </p:nvSpPr>
          <p:spPr>
            <a:xfrm>
              <a:off x="1354298" y="16280543"/>
              <a:ext cx="9301817" cy="1132320"/>
            </a:xfrm>
            <a:prstGeom prst="rect">
              <a:avLst/>
            </a:prstGeom>
            <a:solidFill>
              <a:srgbClr val="BAD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0" name="TextBox 29">
              <a:extLst>
                <a:ext uri="{FF2B5EF4-FFF2-40B4-BE49-F238E27FC236}">
                  <a16:creationId xmlns:a16="http://schemas.microsoft.com/office/drawing/2014/main" id="{CFB8CCC2-D9BA-5494-3E00-DDD64B9DF8A3}"/>
                </a:ext>
              </a:extLst>
            </p:cNvPr>
            <p:cNvSpPr txBox="1"/>
            <p:nvPr/>
          </p:nvSpPr>
          <p:spPr>
            <a:xfrm>
              <a:off x="1157510" y="16577256"/>
              <a:ext cx="8908208" cy="771436"/>
            </a:xfrm>
            <a:prstGeom prst="rect">
              <a:avLst/>
            </a:prstGeom>
            <a:solidFill>
              <a:schemeClr val="bg1"/>
            </a:solidFill>
            <a:ln>
              <a:solidFill>
                <a:srgbClr val="417ED7"/>
              </a:solidFill>
            </a:ln>
          </p:spPr>
          <p:txBody>
            <a:bodyPr wrap="none" rtlCol="0">
              <a:spAutoFit/>
            </a:bodyPr>
            <a:lstStyle/>
            <a:p>
              <a:pPr>
                <a:spcBef>
                  <a:spcPts val="600"/>
                </a:spcBef>
              </a:pPr>
              <a:r>
                <a:rPr lang="en-ZA" sz="2200" b="1" spc="300" dirty="0">
                  <a:solidFill>
                    <a:srgbClr val="0070C0"/>
                  </a:solidFill>
                </a:rPr>
                <a:t>COHERENCE OF THE FOCUS AREAS, STANDARDS AND</a:t>
              </a:r>
            </a:p>
            <a:p>
              <a:pPr>
                <a:spcBef>
                  <a:spcPts val="600"/>
                </a:spcBef>
              </a:pPr>
              <a:r>
                <a:rPr lang="en-ZA" sz="2200" b="1" spc="300" dirty="0">
                  <a:solidFill>
                    <a:srgbClr val="0070C0"/>
                  </a:solidFill>
                </a:rPr>
                <a:t>GUIDELINES FOR THE AUDIT</a:t>
              </a:r>
            </a:p>
          </p:txBody>
        </p:sp>
        <p:sp>
          <p:nvSpPr>
            <p:cNvPr id="42" name="TextBox 41">
              <a:extLst>
                <a:ext uri="{FF2B5EF4-FFF2-40B4-BE49-F238E27FC236}">
                  <a16:creationId xmlns:a16="http://schemas.microsoft.com/office/drawing/2014/main" id="{D1445A47-B604-31A6-8DAA-97F3307D1365}"/>
                </a:ext>
              </a:extLst>
            </p:cNvPr>
            <p:cNvSpPr txBox="1"/>
            <p:nvPr/>
          </p:nvSpPr>
          <p:spPr>
            <a:xfrm>
              <a:off x="17520513" y="16314351"/>
              <a:ext cx="11692151" cy="1042529"/>
            </a:xfrm>
            <a:prstGeom prst="rect">
              <a:avLst/>
            </a:prstGeom>
            <a:solidFill>
              <a:schemeClr val="bg1"/>
            </a:solidFill>
            <a:ln>
              <a:solidFill>
                <a:srgbClr val="0070C0"/>
              </a:solidFill>
            </a:ln>
          </p:spPr>
          <p:txBody>
            <a:bodyPr wrap="square">
              <a:spAutoFit/>
            </a:bodyPr>
            <a:lstStyle/>
            <a:p>
              <a:pPr>
                <a:lnSpc>
                  <a:spcPct val="150000"/>
                </a:lnSpc>
              </a:pPr>
              <a:r>
                <a:rPr lang="en-US" sz="2200" b="1" spc="300" dirty="0">
                  <a:solidFill>
                    <a:srgbClr val="417ED7"/>
                  </a:solidFill>
                </a:rPr>
                <a:t>CAREER DEVELOPMENT TRAJECTORIES OF WOMEN ACADEMICS IN PUBLIC UNIVERSITIES IN SOUTH AFRICA</a:t>
              </a:r>
            </a:p>
          </p:txBody>
        </p:sp>
        <p:sp>
          <p:nvSpPr>
            <p:cNvPr id="47" name="TextBox 46">
              <a:extLst>
                <a:ext uri="{FF2B5EF4-FFF2-40B4-BE49-F238E27FC236}">
                  <a16:creationId xmlns:a16="http://schemas.microsoft.com/office/drawing/2014/main" id="{571B6CB2-CB55-3A0B-BFC6-4A4DF95C7263}"/>
                </a:ext>
              </a:extLst>
            </p:cNvPr>
            <p:cNvSpPr txBox="1"/>
            <p:nvPr/>
          </p:nvSpPr>
          <p:spPr>
            <a:xfrm>
              <a:off x="11563757" y="26689298"/>
              <a:ext cx="18683131" cy="1323439"/>
            </a:xfrm>
            <a:prstGeom prst="rect">
              <a:avLst/>
            </a:prstGeom>
            <a:solidFill>
              <a:srgbClr val="EFB506"/>
            </a:solidFill>
          </p:spPr>
          <p:txBody>
            <a:bodyPr wrap="square">
              <a:spAutoFit/>
            </a:bodyPr>
            <a:lstStyle/>
            <a:p>
              <a:pPr algn="ctr"/>
              <a:r>
                <a:rPr lang="en-US" sz="4000" b="1" dirty="0">
                  <a:solidFill>
                    <a:schemeClr val="bg1"/>
                  </a:solidFill>
                </a:rPr>
                <a:t>     Critical analysis of the nexus between staff wellness, workload and workload models in public universities</a:t>
              </a:r>
            </a:p>
          </p:txBody>
        </p:sp>
        <p:graphicFrame>
          <p:nvGraphicFramePr>
            <p:cNvPr id="21" name="Chart 20">
              <a:extLst>
                <a:ext uri="{FF2B5EF4-FFF2-40B4-BE49-F238E27FC236}">
                  <a16:creationId xmlns:a16="http://schemas.microsoft.com/office/drawing/2014/main" id="{A21B11A1-210A-4A19-1C63-E71B52AFF9CA}"/>
                </a:ext>
              </a:extLst>
            </p:cNvPr>
            <p:cNvGraphicFramePr>
              <a:graphicFrameLocks/>
            </p:cNvGraphicFramePr>
            <p:nvPr>
              <p:extLst>
                <p:ext uri="{D42A27DB-BD31-4B8C-83A1-F6EECF244321}">
                  <p14:modId xmlns:p14="http://schemas.microsoft.com/office/powerpoint/2010/main" val="644307057"/>
                </p:ext>
              </p:extLst>
            </p:nvPr>
          </p:nvGraphicFramePr>
          <p:xfrm>
            <a:off x="18905900" y="28449094"/>
            <a:ext cx="9715969" cy="6729654"/>
          </p:xfrm>
          <a:graphic>
            <a:graphicData uri="http://schemas.openxmlformats.org/drawingml/2006/chart">
              <c:chart xmlns:c="http://schemas.openxmlformats.org/drawingml/2006/chart" xmlns:r="http://schemas.openxmlformats.org/officeDocument/2006/relationships" r:id="rId19"/>
            </a:graphicData>
          </a:graphic>
        </p:graphicFrame>
        <p:sp>
          <p:nvSpPr>
            <p:cNvPr id="48" name="TextBox 47">
              <a:extLst>
                <a:ext uri="{FF2B5EF4-FFF2-40B4-BE49-F238E27FC236}">
                  <a16:creationId xmlns:a16="http://schemas.microsoft.com/office/drawing/2014/main" id="{8109A002-202F-CD42-FAFB-E733870477D8}"/>
                </a:ext>
              </a:extLst>
            </p:cNvPr>
            <p:cNvSpPr txBox="1"/>
            <p:nvPr/>
          </p:nvSpPr>
          <p:spPr>
            <a:xfrm>
              <a:off x="18253361" y="28292169"/>
              <a:ext cx="10694551" cy="534698"/>
            </a:xfrm>
            <a:prstGeom prst="rect">
              <a:avLst/>
            </a:prstGeom>
            <a:solidFill>
              <a:schemeClr val="bg1"/>
            </a:solidFill>
            <a:ln>
              <a:solidFill>
                <a:srgbClr val="0070C0"/>
              </a:solidFill>
            </a:ln>
          </p:spPr>
          <p:txBody>
            <a:bodyPr wrap="square">
              <a:spAutoFit/>
            </a:bodyPr>
            <a:lstStyle/>
            <a:p>
              <a:pPr>
                <a:lnSpc>
                  <a:spcPct val="150000"/>
                </a:lnSpc>
              </a:pPr>
              <a:r>
                <a:rPr lang="en-US" sz="2200" b="1" spc="300" dirty="0">
                  <a:solidFill>
                    <a:srgbClr val="417ED7"/>
                  </a:solidFill>
                </a:rPr>
                <a:t>EMERGING THEMES FROM SELF-EVALUATION REPORTS ON STAFF</a:t>
              </a:r>
            </a:p>
          </p:txBody>
        </p:sp>
        <p:pic>
          <p:nvPicPr>
            <p:cNvPr id="56" name="Picture 55" descr="A hand holding a megaphone&#10;&#10;Description automatically generated">
              <a:extLst>
                <a:ext uri="{FF2B5EF4-FFF2-40B4-BE49-F238E27FC236}">
                  <a16:creationId xmlns:a16="http://schemas.microsoft.com/office/drawing/2014/main" id="{CF30EE20-69C9-5CC3-842A-364A6E8E1B20}"/>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90878" y="36285872"/>
              <a:ext cx="1685052" cy="1155363"/>
            </a:xfrm>
            <a:prstGeom prst="rect">
              <a:avLst/>
            </a:prstGeom>
          </p:spPr>
        </p:pic>
        <p:pic>
          <p:nvPicPr>
            <p:cNvPr id="58" name="Picture 57" descr="A group of people holding hands&#10;&#10;Description automatically generated">
              <a:extLst>
                <a:ext uri="{FF2B5EF4-FFF2-40B4-BE49-F238E27FC236}">
                  <a16:creationId xmlns:a16="http://schemas.microsoft.com/office/drawing/2014/main" id="{3A3335C9-2D0C-08EF-0CC1-B0C05DE1885F}"/>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0153154" y="36252723"/>
              <a:ext cx="2273073" cy="1326524"/>
            </a:xfrm>
            <a:prstGeom prst="rect">
              <a:avLst/>
            </a:prstGeom>
          </p:spPr>
        </p:pic>
        <p:pic>
          <p:nvPicPr>
            <p:cNvPr id="61" name="Picture 60" descr="A group of people connected to each other&#10;&#10;Description automatically generated with low confidence">
              <a:extLst>
                <a:ext uri="{FF2B5EF4-FFF2-40B4-BE49-F238E27FC236}">
                  <a16:creationId xmlns:a16="http://schemas.microsoft.com/office/drawing/2014/main" id="{364E9008-8C78-520E-93D0-7C6754AC5156}"/>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9960540" y="36173556"/>
              <a:ext cx="1642160" cy="1642160"/>
            </a:xfrm>
            <a:prstGeom prst="rect">
              <a:avLst/>
            </a:prstGeom>
          </p:spPr>
        </p:pic>
        <p:sp>
          <p:nvSpPr>
            <p:cNvPr id="1024" name="Oval 1023">
              <a:extLst>
                <a:ext uri="{FF2B5EF4-FFF2-40B4-BE49-F238E27FC236}">
                  <a16:creationId xmlns:a16="http://schemas.microsoft.com/office/drawing/2014/main" id="{1BFB4CF8-FCD0-0D20-4655-A256D5EB2861}"/>
                </a:ext>
              </a:extLst>
            </p:cNvPr>
            <p:cNvSpPr/>
            <p:nvPr/>
          </p:nvSpPr>
          <p:spPr>
            <a:xfrm>
              <a:off x="376967" y="15202353"/>
              <a:ext cx="1317811" cy="1183341"/>
            </a:xfrm>
            <a:prstGeom prst="ellipse">
              <a:avLst/>
            </a:prstGeom>
            <a:solidFill>
              <a:srgbClr val="C01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a:solidFill>
                    <a:schemeClr val="bg1"/>
                  </a:solidFill>
                  <a:latin typeface="Arial Black" panose="020B0A04020102020204" pitchFamily="34" charset="0"/>
                </a:rPr>
                <a:t>1</a:t>
              </a:r>
              <a:endParaRPr lang="en-ZA" dirty="0">
                <a:solidFill>
                  <a:schemeClr val="bg1"/>
                </a:solidFill>
                <a:latin typeface="Arial Black" panose="020B0A04020102020204" pitchFamily="34" charset="0"/>
              </a:endParaRPr>
            </a:p>
          </p:txBody>
        </p:sp>
        <p:sp>
          <p:nvSpPr>
            <p:cNvPr id="1033" name="Oval 1032">
              <a:extLst>
                <a:ext uri="{FF2B5EF4-FFF2-40B4-BE49-F238E27FC236}">
                  <a16:creationId xmlns:a16="http://schemas.microsoft.com/office/drawing/2014/main" id="{9011B652-5863-A778-4847-78C1525F8B6E}"/>
                </a:ext>
              </a:extLst>
            </p:cNvPr>
            <p:cNvSpPr/>
            <p:nvPr/>
          </p:nvSpPr>
          <p:spPr>
            <a:xfrm>
              <a:off x="16846649" y="15261153"/>
              <a:ext cx="1317811" cy="118334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dirty="0">
                  <a:solidFill>
                    <a:schemeClr val="bg1"/>
                  </a:solidFill>
                  <a:latin typeface="Arial Black" panose="020B0A04020102020204" pitchFamily="34" charset="0"/>
                </a:rPr>
                <a:t>2</a:t>
              </a:r>
            </a:p>
          </p:txBody>
        </p:sp>
        <p:sp>
          <p:nvSpPr>
            <p:cNvPr id="1034" name="Oval 1033">
              <a:extLst>
                <a:ext uri="{FF2B5EF4-FFF2-40B4-BE49-F238E27FC236}">
                  <a16:creationId xmlns:a16="http://schemas.microsoft.com/office/drawing/2014/main" id="{76C947D3-8983-0753-E9B1-D5097B2FD7C3}"/>
                </a:ext>
              </a:extLst>
            </p:cNvPr>
            <p:cNvSpPr/>
            <p:nvPr/>
          </p:nvSpPr>
          <p:spPr>
            <a:xfrm>
              <a:off x="11546338" y="26691128"/>
              <a:ext cx="1317811" cy="1183341"/>
            </a:xfrm>
            <a:prstGeom prst="ellipse">
              <a:avLst/>
            </a:prstGeom>
            <a:solidFill>
              <a:srgbClr val="C01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dirty="0">
                  <a:solidFill>
                    <a:schemeClr val="bg1"/>
                  </a:solidFill>
                  <a:latin typeface="Arial Black" panose="020B0A04020102020204" pitchFamily="34" charset="0"/>
                </a:rPr>
                <a:t>3</a:t>
              </a:r>
            </a:p>
          </p:txBody>
        </p:sp>
        <p:pic>
          <p:nvPicPr>
            <p:cNvPr id="6" name="Picture 5" descr="A close up of a card&#10;&#10;Description automatically generated with low confidence">
              <a:extLst>
                <a:ext uri="{FF2B5EF4-FFF2-40B4-BE49-F238E27FC236}">
                  <a16:creationId xmlns:a16="http://schemas.microsoft.com/office/drawing/2014/main" id="{52522B6A-B9D0-A0CB-B351-D9B25EC6AF0E}"/>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20309151" y="40180497"/>
              <a:ext cx="8280000" cy="2538682"/>
            </a:xfrm>
            <a:prstGeom prst="rect">
              <a:avLst/>
            </a:prstGeom>
          </p:spPr>
        </p:pic>
        <p:graphicFrame>
          <p:nvGraphicFramePr>
            <p:cNvPr id="3" name="Diagram 2">
              <a:extLst>
                <a:ext uri="{FF2B5EF4-FFF2-40B4-BE49-F238E27FC236}">
                  <a16:creationId xmlns:a16="http://schemas.microsoft.com/office/drawing/2014/main" id="{E6532BEA-0984-A8D8-13BB-148C1F9D49AC}"/>
                </a:ext>
              </a:extLst>
            </p:cNvPr>
            <p:cNvGraphicFramePr/>
            <p:nvPr>
              <p:extLst>
                <p:ext uri="{D42A27DB-BD31-4B8C-83A1-F6EECF244321}">
                  <p14:modId xmlns:p14="http://schemas.microsoft.com/office/powerpoint/2010/main" val="2351959879"/>
                </p:ext>
              </p:extLst>
            </p:nvPr>
          </p:nvGraphicFramePr>
          <p:xfrm>
            <a:off x="17077347" y="21906583"/>
            <a:ext cx="12448134" cy="5153414"/>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pic>
          <p:nvPicPr>
            <p:cNvPr id="16" name="Picture 15">
              <a:extLst>
                <a:ext uri="{FF2B5EF4-FFF2-40B4-BE49-F238E27FC236}">
                  <a16:creationId xmlns:a16="http://schemas.microsoft.com/office/drawing/2014/main" id="{1658ED0D-5AC9-AFDC-1B5A-45AC82B461AE}"/>
                </a:ext>
              </a:extLst>
            </p:cNvPr>
            <p:cNvPicPr>
              <a:picLocks noChangeAspect="1"/>
            </p:cNvPicPr>
            <p:nvPr/>
          </p:nvPicPr>
          <p:blipFill>
            <a:blip r:embed="rId29"/>
            <a:stretch>
              <a:fillRect/>
            </a:stretch>
          </p:blipFill>
          <p:spPr>
            <a:xfrm>
              <a:off x="1947184" y="40199179"/>
              <a:ext cx="8280000" cy="2520000"/>
            </a:xfrm>
            <a:prstGeom prst="rect">
              <a:avLst/>
            </a:prstGeom>
          </p:spPr>
        </p:pic>
        <p:pic>
          <p:nvPicPr>
            <p:cNvPr id="19" name="Picture 18">
              <a:extLst>
                <a:ext uri="{FF2B5EF4-FFF2-40B4-BE49-F238E27FC236}">
                  <a16:creationId xmlns:a16="http://schemas.microsoft.com/office/drawing/2014/main" id="{68AE2C50-F66A-0142-6CB4-0EBC2D204D39}"/>
                </a:ext>
              </a:extLst>
            </p:cNvPr>
            <p:cNvPicPr>
              <a:picLocks noChangeAspect="1"/>
            </p:cNvPicPr>
            <p:nvPr/>
          </p:nvPicPr>
          <p:blipFill>
            <a:blip r:embed="rId30"/>
            <a:stretch>
              <a:fillRect/>
            </a:stretch>
          </p:blipFill>
          <p:spPr>
            <a:xfrm>
              <a:off x="11224143" y="40217840"/>
              <a:ext cx="8088050" cy="2520000"/>
            </a:xfrm>
            <a:prstGeom prst="rect">
              <a:avLst/>
            </a:prstGeom>
          </p:spPr>
        </p:pic>
      </p:grpSp>
    </p:spTree>
    <p:extLst>
      <p:ext uri="{BB962C8B-B14F-4D97-AF65-F5344CB8AC3E}">
        <p14:creationId xmlns:p14="http://schemas.microsoft.com/office/powerpoint/2010/main" val="3440994048"/>
      </p:ext>
    </p:extLst>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PosterPresentations.com-100CMx140CM">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Quick Guides">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Classic - Wide Cent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4.xml><?xml version="1.0" encoding="utf-8"?>
<a:theme xmlns:a="http://schemas.openxmlformats.org/drawingml/2006/main" name="Ion Boardroom">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tint val="100000"/>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2140314C0302514788FA92DCD8908AC9" ma:contentTypeVersion="16" ma:contentTypeDescription="Crear nuevo documento." ma:contentTypeScope="" ma:versionID="301d1552d2c0c05618dc5c5abb871cad">
  <xsd:schema xmlns:xsd="http://www.w3.org/2001/XMLSchema" xmlns:xs="http://www.w3.org/2001/XMLSchema" xmlns:p="http://schemas.microsoft.com/office/2006/metadata/properties" xmlns:ns2="69c1c086-0e54-44f4-a8b1-4a7b7ea2f138" xmlns:ns3="3d320d22-1b13-4023-8d3f-5f786daa3462" targetNamespace="http://schemas.microsoft.com/office/2006/metadata/properties" ma:root="true" ma:fieldsID="90fe7c1612e8e43c3433b20e5d7a8813" ns2:_="" ns3:_="">
    <xsd:import namespace="69c1c086-0e54-44f4-a8b1-4a7b7ea2f138"/>
    <xsd:import namespace="3d320d22-1b13-4023-8d3f-5f786daa346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c1c086-0e54-44f4-a8b1-4a7b7ea2f1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Etiquetas de imagen" ma:readOnly="false" ma:fieldId="{5cf76f15-5ced-4ddc-b409-7134ff3c332f}" ma:taxonomyMulti="true" ma:sspId="00053e78-ff25-44b0-951a-cc66dadd9099"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d320d22-1b13-4023-8d3f-5f786daa3462"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f98a6de1-2464-48df-912d-c2d43f0298e5}" ma:internalName="TaxCatchAll" ma:showField="CatchAllData" ma:web="3d320d22-1b13-4023-8d3f-5f786daa3462">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9c1c086-0e54-44f4-a8b1-4a7b7ea2f138">
      <Terms xmlns="http://schemas.microsoft.com/office/infopath/2007/PartnerControls"/>
    </lcf76f155ced4ddcb4097134ff3c332f>
    <TaxCatchAll xmlns="3d320d22-1b13-4023-8d3f-5f786daa3462" xsi:nil="true"/>
  </documentManagement>
</p:properties>
</file>

<file path=customXml/itemProps1.xml><?xml version="1.0" encoding="utf-8"?>
<ds:datastoreItem xmlns:ds="http://schemas.openxmlformats.org/officeDocument/2006/customXml" ds:itemID="{10651A76-BC10-4A22-821E-0AD5AE0503C3}"/>
</file>

<file path=customXml/itemProps2.xml><?xml version="1.0" encoding="utf-8"?>
<ds:datastoreItem xmlns:ds="http://schemas.openxmlformats.org/officeDocument/2006/customXml" ds:itemID="{66C63E6C-9158-4B83-9346-E1A9A5737741}">
  <ds:schemaRefs>
    <ds:schemaRef ds:uri="http://schemas.microsoft.com/sharepoint/v3/contenttype/forms"/>
  </ds:schemaRefs>
</ds:datastoreItem>
</file>

<file path=customXml/itemProps3.xml><?xml version="1.0" encoding="utf-8"?>
<ds:datastoreItem xmlns:ds="http://schemas.openxmlformats.org/officeDocument/2006/customXml" ds:itemID="{52953B1D-520B-4793-BBBC-E04CEDBF30B0}">
  <ds:schemaRefs>
    <ds:schemaRef ds:uri="http://schemas.microsoft.com/office/2006/metadata/properties"/>
    <ds:schemaRef ds:uri="http://www.w3.org/2000/xmlns/"/>
    <ds:schemaRef ds:uri="fced2d24-efa8-4672-94a5-80e82d4ab131"/>
    <ds:schemaRef ds:uri="http://www.w3.org/2001/XMLSchema-instanc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PosterPresentations.com-100CMx140CM</Template>
  <TotalTime>2440</TotalTime>
  <Words>1423</Words>
  <Application>Microsoft Office PowerPoint</Application>
  <PresentationFormat>Custom</PresentationFormat>
  <Paragraphs>71</Paragraphs>
  <Slides>1</Slides>
  <Notes>1</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vt:i4>
      </vt:variant>
    </vt:vector>
  </HeadingPairs>
  <TitlesOfParts>
    <vt:vector size="13" baseType="lpstr">
      <vt:lpstr>Arial</vt:lpstr>
      <vt:lpstr>Arial Black</vt:lpstr>
      <vt:lpstr>Calibri</vt:lpstr>
      <vt:lpstr>Century Gothic</vt:lpstr>
      <vt:lpstr>Symbol</vt:lpstr>
      <vt:lpstr>Times New Roman</vt:lpstr>
      <vt:lpstr>Trebuchet MS</vt:lpstr>
      <vt:lpstr>Wingdings 3</vt:lpstr>
      <vt:lpstr>PosterPresentations.com-100CMx140CM</vt:lpstr>
      <vt:lpstr>Without Quick Guides</vt:lpstr>
      <vt:lpstr>Classic - Wide Center</vt:lpstr>
      <vt:lpstr>Ion Boardroom</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Britta Zawada</cp:lastModifiedBy>
  <cp:revision>55</cp:revision>
  <cp:lastPrinted>2023-05-16T10:50:57Z</cp:lastPrinted>
  <dcterms:created xsi:type="dcterms:W3CDTF">2012-02-10T00:21:22Z</dcterms:created>
  <dcterms:modified xsi:type="dcterms:W3CDTF">2023-05-23T13:26:24Z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0x0101002140314C0302514788FA92DCD8908AC9</vt:lpwstr>
  </property>
</Properties>
</file>