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66" r:id="rId9"/>
    <p:sldId id="291" r:id="rId10"/>
    <p:sldId id="281" r:id="rId11"/>
    <p:sldId id="292" r:id="rId12"/>
    <p:sldId id="290" r:id="rId13"/>
    <p:sldId id="265" r:id="rId14"/>
    <p:sldId id="273" r:id="rId15"/>
    <p:sldId id="272" r:id="rId16"/>
    <p:sldId id="287" r:id="rId17"/>
    <p:sldId id="274" r:id="rId18"/>
    <p:sldId id="262" r:id="rId19"/>
    <p:sldId id="263" r:id="rId20"/>
    <p:sldId id="267" r:id="rId21"/>
    <p:sldId id="269" r:id="rId22"/>
    <p:sldId id="278" r:id="rId23"/>
    <p:sldId id="268" r:id="rId24"/>
    <p:sldId id="277" r:id="rId25"/>
    <p:sldId id="279" r:id="rId26"/>
    <p:sldId id="280" r:id="rId27"/>
    <p:sldId id="282" r:id="rId28"/>
    <p:sldId id="285" r:id="rId29"/>
    <p:sldId id="295" r:id="rId30"/>
    <p:sldId id="296" r:id="rId31"/>
    <p:sldId id="297" r:id="rId3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7C485-F756-4F6F-95D9-6758E1E5CF14}" v="42" dt="2026-03-03T07:51:32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6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1C36B-8AC0-FF48-3BEF-4E7E5CF76845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4259D-2619-3F44-B358-DB23CA8A71C6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420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E5C68-B18D-88A4-257C-87B1CCE6DF03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B79E77-534E-CEF6-6B3D-055EE9D4F41B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86FD9-283A-DF75-DC89-6E28E80D8CCA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8A8B3-6399-28F1-5E58-610E57588BD2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941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BC16B-BFD6-4F3A-2195-BE38ADE4660B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94B508-24CA-50B7-FC91-B42A1463D776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959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8E1F9-525C-EE49-163A-870ABB546991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0621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EA44B-C3D2-A725-150A-EDC989305D50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BD750-6B07-25DC-0F3D-3226BA21DD47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FD31A-A8C5-6C10-D0AE-020BEC559407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7B92D6-10BF-B39E-0045-5E8CE28CC3C2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E636F-4BB3-1B5A-1847-D5ED41E8A2D1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0724F-39F4-116C-2FB8-BAAADB3A6968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111287-7B10-0AE9-F4C3-7E7B2874B984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8F0EE-D576-0A07-1511-B6F9E615B074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19F6E4-488E-CD6C-3B49-826216890D4A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D004B-8ACD-9BA0-3B2D-F76574CD0B01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05C2F-44FE-63BE-7C09-CE96CC44E227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23" y="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A08C6-F70F-CF10-66D1-1F8D5BA6FF7B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61AB5-1822-8E61-0A7B-8CA6EE1772A7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D5F5F2-53B6-D4E7-0C3F-145AA124BC26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61E6C-59D0-22DF-D2C8-6ACCC0461B2B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ABCD3-8D9B-8319-124B-80A4DF2A72E0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B0F5B-1907-7B1A-F52D-E0428DE926A7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5F19D-0257-5D34-5616-E9E1F01D7058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1363E-3FA5-7FA6-ED14-44368F150E14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1B8F3-EEAC-5082-9BF0-D7D6E65BD6CA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E344C-9300-A194-E833-AD67E90DEA4A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15112-BBC1-375E-4F84-EF2ABAF735E5}"/>
              </a:ext>
            </a:extLst>
          </p:cNvPr>
          <p:cNvSpPr txBox="1"/>
          <p:nvPr/>
        </p:nvSpPr>
        <p:spPr>
          <a:xfrm>
            <a:off x="14605000" y="8736568"/>
            <a:ext cx="165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Naji Almahdi</a:t>
            </a:r>
            <a:endParaRPr 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93d2d72d-15cf-4045-917b-b54e31490567}" enabled="1" method="Standard" siteId="{4d2469c6-c8d3-48b1-9e37-c99b580832c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62</Words>
  <Application>Microsoft Office PowerPoint</Application>
  <PresentationFormat>Custom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María Fernández López</dc:creator>
  <cp:lastModifiedBy>María Fernández</cp:lastModifiedBy>
  <cp:revision>4</cp:revision>
  <dcterms:created xsi:type="dcterms:W3CDTF">2006-08-16T00:00:00Z</dcterms:created>
  <dcterms:modified xsi:type="dcterms:W3CDTF">2026-03-04T07:23:19Z</dcterms:modified>
</cp:coreProperties>
</file>